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9" r:id="rId15"/>
    <p:sldId id="268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A7B70-8167-429E-8DE6-9F5A6E5C3B2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EAEE0-6769-48D0-A459-01D759AB0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977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214546" y="285728"/>
            <a:ext cx="63579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«День, проведённый ребёнком без прогулки, потерян для его здоровья"     </a:t>
            </a:r>
            <a:r>
              <a:rPr lang="ru-RU" sz="2000" dirty="0" smtClean="0">
                <a:latin typeface="Comic Sans MS" pitchFamily="66" charset="0"/>
              </a:rPr>
              <a:t>(Г.А. </a:t>
            </a:r>
            <a:r>
              <a:rPr lang="ru-RU" sz="2000" dirty="0" err="1" smtClean="0">
                <a:latin typeface="Comic Sans MS" pitchFamily="66" charset="0"/>
              </a:rPr>
              <a:t>Спиранский</a:t>
            </a:r>
            <a:r>
              <a:rPr lang="ru-RU" sz="2000" dirty="0" smtClean="0">
                <a:latin typeface="Comic Sans MS" pitchFamily="66" charset="0"/>
              </a:rPr>
              <a:t>)                                      </a:t>
            </a:r>
          </a:p>
          <a:p>
            <a:endParaRPr lang="ru-RU" sz="2000" dirty="0" smtClean="0">
              <a:latin typeface="Comic Sans MS" pitchFamily="66" charset="0"/>
            </a:endParaRPr>
          </a:p>
          <a:p>
            <a:r>
              <a:rPr lang="ru-RU" sz="2000" dirty="0" smtClean="0">
                <a:latin typeface="Comic Sans MS" pitchFamily="66" charset="0"/>
              </a:rPr>
              <a:t>                                                                                                  </a:t>
            </a:r>
            <a:r>
              <a:rPr lang="en-US" sz="2000" dirty="0" smtClean="0">
                <a:latin typeface="Comic Sans MS" pitchFamily="66" charset="0"/>
              </a:rPr>
              <a:t>           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2143116"/>
            <a:ext cx="6637138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«прогулка, как  средство</a:t>
            </a:r>
          </a:p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обеспечения оздоровительной </a:t>
            </a:r>
          </a:p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Направленности и физического</a:t>
            </a:r>
          </a:p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Развития детей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067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5854" y="2786058"/>
            <a:ext cx="5134784" cy="380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4282" y="3643314"/>
            <a:ext cx="35718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Снежные постройки для перепрыгивания</a:t>
            </a:r>
            <a:endParaRPr lang="ru-RU" sz="32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214290"/>
            <a:ext cx="178595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445911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67150" y="3143248"/>
            <a:ext cx="527685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857753" y="500042"/>
            <a:ext cx="3786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Снежные  арки для </a:t>
            </a:r>
            <a:r>
              <a:rPr lang="ru-RU" sz="3200" dirty="0" err="1" smtClean="0">
                <a:solidFill>
                  <a:srgbClr val="00B0F0"/>
                </a:solidFill>
                <a:latin typeface="Comic Sans MS" pitchFamily="66" charset="0"/>
              </a:rPr>
              <a:t>подлезания</a:t>
            </a:r>
            <a:endParaRPr lang="ru-RU" sz="32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8214" y="3857628"/>
            <a:ext cx="3697947" cy="2619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24225"/>
            <a:ext cx="52959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76500" y="0"/>
            <a:ext cx="66675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00760" y="4500570"/>
            <a:ext cx="27860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Лабиринты для ходьбы и бега</a:t>
            </a:r>
            <a:endParaRPr lang="ru-RU" sz="32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357166"/>
            <a:ext cx="2428928" cy="278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86182" y="3531150"/>
            <a:ext cx="4643470" cy="2776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16856" y="14216138"/>
            <a:ext cx="3242978" cy="243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357166"/>
            <a:ext cx="350046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643438" y="285728"/>
            <a:ext cx="34290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Ледяные  горки и дорожки</a:t>
            </a:r>
          </a:p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для скатывания и скольжения</a:t>
            </a:r>
            <a:endParaRPr lang="ru-RU" sz="32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10331" y="1500174"/>
            <a:ext cx="2033669" cy="1681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r="51941" b="1"/>
          <a:stretch>
            <a:fillRect/>
          </a:stretch>
        </p:blipFill>
        <p:spPr bwMode="auto">
          <a:xfrm>
            <a:off x="285720" y="500042"/>
            <a:ext cx="3433222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00232" y="4286256"/>
            <a:ext cx="46330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Постройка крепостей </a:t>
            </a:r>
          </a:p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из снега</a:t>
            </a:r>
            <a:endParaRPr lang="ru-RU" sz="32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571480"/>
            <a:ext cx="4572032" cy="3049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85728"/>
            <a:ext cx="4357750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1357298"/>
            <a:ext cx="41910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500694" y="214290"/>
            <a:ext cx="28248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   Трудовая </a:t>
            </a:r>
          </a:p>
          <a:p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деятельность</a:t>
            </a:r>
            <a:endParaRPr lang="ru-RU" sz="32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286256"/>
            <a:ext cx="250033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14290"/>
            <a:ext cx="4071966" cy="415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285728"/>
            <a:ext cx="4143404" cy="310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500438"/>
            <a:ext cx="4242791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62518" y="4786322"/>
            <a:ext cx="34836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Игра в снежки и </a:t>
            </a:r>
          </a:p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лепка </a:t>
            </a:r>
          </a:p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снеговиков</a:t>
            </a:r>
            <a:endParaRPr lang="ru-RU" sz="3200" dirty="0">
              <a:solidFill>
                <a:srgbClr val="00B0F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071546"/>
            <a:ext cx="402013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14348" y="4357694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500042"/>
            <a:ext cx="314327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Прогулка – 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86116" y="428604"/>
            <a:ext cx="55474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режимный  момент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жизнедеятельности  детей в ДОУ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1571612"/>
            <a:ext cx="51605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Цели и задачи прогулки: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357430"/>
            <a:ext cx="7143800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Укрепление здоровья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3214686"/>
            <a:ext cx="7143800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Закаливание организма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2976" y="4071942"/>
            <a:ext cx="7143800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Повышение уровня физического развития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4929198"/>
            <a:ext cx="7143800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Оптимизация двигательной активности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42976" y="5786454"/>
            <a:ext cx="7215238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Познавательное , речевое, художественное,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социально-коммуникативное  развитие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500042"/>
            <a:ext cx="65755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Подготовка к Прогулке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1714488"/>
            <a:ext cx="735811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1.Определить цель, задачи  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428868"/>
            <a:ext cx="735811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2.Определить вид прогулки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3143248"/>
            <a:ext cx="735811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   3.Подготовить план </a:t>
            </a:r>
            <a:r>
              <a:rPr lang="ru-RU" sz="2800" dirty="0"/>
              <a:t>прогулки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3857628"/>
            <a:ext cx="735811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       4.Подбор </a:t>
            </a:r>
            <a:r>
              <a:rPr lang="ru-RU" sz="2800" dirty="0"/>
              <a:t>материала(пособий)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672007"/>
            <a:ext cx="3714776" cy="2185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500042"/>
            <a:ext cx="60926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Структура прогулки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428736"/>
            <a:ext cx="7715304" cy="6429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Наблюдение, </a:t>
            </a:r>
            <a:r>
              <a:rPr lang="ru-RU" sz="2400" b="1" dirty="0" err="1" smtClean="0"/>
              <a:t>эксперементирование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428868"/>
            <a:ext cx="771530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Двигательная активность : подвижные , спортивные игры, спортивные упражнения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429000"/>
            <a:ext cx="771530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Трудовая деятельность, поручени</a:t>
            </a:r>
            <a:r>
              <a:rPr lang="ru-RU" sz="2400" dirty="0" smtClean="0"/>
              <a:t>я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4429132"/>
            <a:ext cx="771530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И</a:t>
            </a:r>
            <a:r>
              <a:rPr lang="ru-RU" sz="2400" b="1" dirty="0" smtClean="0"/>
              <a:t>ндивидуальная работа по различным направлениям развития воспитанников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5429264"/>
            <a:ext cx="771530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400" b="1" dirty="0"/>
              <a:t>С</a:t>
            </a:r>
            <a:r>
              <a:rPr lang="ru-RU" sz="2400" b="1" dirty="0" smtClean="0"/>
              <a:t>амостоятельная игровая деятельность детей 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357166"/>
            <a:ext cx="83903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Виды тематических прогулок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1428736"/>
            <a:ext cx="635798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FF00"/>
                </a:solidFill>
              </a:rPr>
              <a:t>Прогулка-экскурсия,поход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2143116"/>
            <a:ext cx="635798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Развлекательная прогулка с персонажем</a:t>
            </a:r>
            <a:endParaRPr lang="ru-R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2928934"/>
            <a:ext cx="635798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Прогулка-событие 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3786190"/>
            <a:ext cx="635798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Спортивная прогулка</a:t>
            </a:r>
            <a:endParaRPr lang="ru-R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4643446"/>
            <a:ext cx="635798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Прогулка  -трудовая акция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5500702"/>
            <a:ext cx="635798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Прогулка -поиск</a:t>
            </a:r>
            <a:endParaRPr lang="ru-R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214290"/>
            <a:ext cx="342574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Элементы </a:t>
            </a:r>
          </a:p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спортивных игр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500174"/>
            <a:ext cx="2286016" cy="71438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Хоккей 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2428868"/>
            <a:ext cx="2286016" cy="6429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Футбол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3286124"/>
            <a:ext cx="2286016" cy="64294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Баскетбол 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4143380"/>
            <a:ext cx="2286016" cy="6429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Волейбол 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5000636"/>
            <a:ext cx="2286016" cy="64294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Городки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29256" y="1500174"/>
            <a:ext cx="3214710" cy="7143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Ледяная горка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29256" y="2357430"/>
            <a:ext cx="3214710" cy="7143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Ледяная дорожка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3214686"/>
            <a:ext cx="3214710" cy="7143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Снежки 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29256" y="4071942"/>
            <a:ext cx="3214710" cy="7143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Санки 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357818" y="5000636"/>
            <a:ext cx="3357586" cy="92869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Снежные крепости, валы, лабиринты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520810" y="285728"/>
            <a:ext cx="277172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Зимние </a:t>
            </a:r>
          </a:p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игры-забавы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40048" y="214290"/>
            <a:ext cx="69535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Подвижные Игры на прогулке</a:t>
            </a:r>
            <a:endParaRPr lang="ru-RU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8" name="Стрелка вниз 17"/>
          <p:cNvSpPr/>
          <p:nvPr/>
        </p:nvSpPr>
        <p:spPr>
          <a:xfrm rot="5400000">
            <a:off x="3178959" y="3393281"/>
            <a:ext cx="357190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2234204">
            <a:off x="3591112" y="4057746"/>
            <a:ext cx="357183" cy="857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8659536">
            <a:off x="5329711" y="3916038"/>
            <a:ext cx="349205" cy="8418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786182" y="3143248"/>
            <a:ext cx="1428760" cy="121444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Игра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2" name="Стрелка вниз 21"/>
          <p:cNvSpPr/>
          <p:nvPr/>
        </p:nvSpPr>
        <p:spPr>
          <a:xfrm flipV="1">
            <a:off x="4357686" y="2500306"/>
            <a:ext cx="285752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5286380" y="3571876"/>
            <a:ext cx="785818" cy="353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215074" y="2928934"/>
            <a:ext cx="2143140" cy="150019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Спортивные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19612637">
            <a:off x="5019829" y="3037933"/>
            <a:ext cx="747417" cy="292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4429124" y="4429132"/>
            <a:ext cx="285752" cy="7213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 rot="2867774">
            <a:off x="3352038" y="2869944"/>
            <a:ext cx="750175" cy="3175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643570" y="4500570"/>
            <a:ext cx="2071702" cy="150019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Игры-забавы</a:t>
            </a:r>
            <a:endParaRPr lang="ru-RU" b="1" dirty="0"/>
          </a:p>
        </p:txBody>
      </p:sp>
      <p:sp>
        <p:nvSpPr>
          <p:cNvPr id="27" name="Овал 26"/>
          <p:cNvSpPr/>
          <p:nvPr/>
        </p:nvSpPr>
        <p:spPr>
          <a:xfrm>
            <a:off x="3500430" y="5143512"/>
            <a:ext cx="2143140" cy="150019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Игры с правилами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1428728" y="4500570"/>
            <a:ext cx="2071702" cy="150019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Сюжетные </a:t>
            </a:r>
            <a:endParaRPr lang="ru-RU" b="1" dirty="0"/>
          </a:p>
        </p:txBody>
      </p:sp>
      <p:sp>
        <p:nvSpPr>
          <p:cNvPr id="29" name="Овал 28"/>
          <p:cNvSpPr/>
          <p:nvPr/>
        </p:nvSpPr>
        <p:spPr>
          <a:xfrm>
            <a:off x="5572132" y="1428736"/>
            <a:ext cx="2000264" cy="150019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Народные</a:t>
            </a:r>
            <a:endParaRPr lang="ru-RU" b="1" dirty="0"/>
          </a:p>
        </p:txBody>
      </p:sp>
      <p:sp>
        <p:nvSpPr>
          <p:cNvPr id="38" name="Овал 37"/>
          <p:cNvSpPr/>
          <p:nvPr/>
        </p:nvSpPr>
        <p:spPr>
          <a:xfrm>
            <a:off x="714348" y="2928934"/>
            <a:ext cx="2286016" cy="150019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Бессюжетные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1285852" y="1285860"/>
            <a:ext cx="2143140" cy="150019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Игры с предметами</a:t>
            </a:r>
            <a:endParaRPr lang="ru-RU" b="1" dirty="0"/>
          </a:p>
        </p:txBody>
      </p:sp>
      <p:sp>
        <p:nvSpPr>
          <p:cNvPr id="40" name="Овал 39"/>
          <p:cNvSpPr/>
          <p:nvPr/>
        </p:nvSpPr>
        <p:spPr>
          <a:xfrm>
            <a:off x="3428992" y="857232"/>
            <a:ext cx="2071702" cy="150019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Хороводные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794"/>
            <a:ext cx="5238780" cy="3300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571876"/>
            <a:ext cx="392909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857224" y="214290"/>
            <a:ext cx="73829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Двигательная деятельность  зимой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57818" y="878866"/>
            <a:ext cx="3571900" cy="267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000100" y="4500570"/>
            <a:ext cx="36433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Снежные валы для ходьбы и развития равновесия</a:t>
            </a:r>
            <a:endParaRPr lang="ru-RU" sz="3200" dirty="0">
              <a:solidFill>
                <a:srgbClr val="00B0F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60711"/>
            <a:ext cx="5081618" cy="381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714620"/>
            <a:ext cx="529590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214942" y="285728"/>
            <a:ext cx="37147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Снежные возвышенности для лазания и </a:t>
            </a:r>
          </a:p>
          <a:p>
            <a:pPr algn="ctr"/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спрыгивания</a:t>
            </a:r>
            <a:endParaRPr lang="ru-RU" sz="32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143380"/>
            <a:ext cx="1285884" cy="2504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224</Words>
  <Application>Microsoft Office PowerPoint</Application>
  <PresentationFormat>Экран (4:3)</PresentationFormat>
  <Paragraphs>77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94</cp:revision>
  <dcterms:created xsi:type="dcterms:W3CDTF">2016-10-25T06:25:37Z</dcterms:created>
  <dcterms:modified xsi:type="dcterms:W3CDTF">2021-01-07T07:43:23Z</dcterms:modified>
</cp:coreProperties>
</file>