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9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B70-8167-429E-8DE6-9F5A6E5C3B2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AEE0-6769-48D0-A459-01D759AB0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B70-8167-429E-8DE6-9F5A6E5C3B2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AEE0-6769-48D0-A459-01D759AB0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B70-8167-429E-8DE6-9F5A6E5C3B2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AEE0-6769-48D0-A459-01D759AB0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B70-8167-429E-8DE6-9F5A6E5C3B2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AEE0-6769-48D0-A459-01D759AB0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B70-8167-429E-8DE6-9F5A6E5C3B2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AEE0-6769-48D0-A459-01D759AB0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B70-8167-429E-8DE6-9F5A6E5C3B2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AEE0-6769-48D0-A459-01D759AB0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B70-8167-429E-8DE6-9F5A6E5C3B2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AEE0-6769-48D0-A459-01D759AB0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B70-8167-429E-8DE6-9F5A6E5C3B2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AEE0-6769-48D0-A459-01D759AB0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B70-8167-429E-8DE6-9F5A6E5C3B2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AEE0-6769-48D0-A459-01D759AB0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B70-8167-429E-8DE6-9F5A6E5C3B2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AEE0-6769-48D0-A459-01D759AB0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B70-8167-429E-8DE6-9F5A6E5C3B2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AEE0-6769-48D0-A459-01D759AB0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A7B70-8167-429E-8DE6-9F5A6E5C3B24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EAEE0-6769-48D0-A459-01D759AB0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7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14546" y="285728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00B050"/>
                </a:solidFill>
                <a:latin typeface="Comic Sans MS" pitchFamily="66" charset="0"/>
              </a:rPr>
              <a:t>«День, проведённый ребёнком без прогулки, потерян для его здоровья"     </a:t>
            </a:r>
            <a:r>
              <a:rPr lang="ru-RU" sz="2000" dirty="0" smtClean="0">
                <a:latin typeface="Comic Sans MS" pitchFamily="66" charset="0"/>
              </a:rPr>
              <a:t>(Г.А. </a:t>
            </a:r>
            <a:r>
              <a:rPr lang="ru-RU" sz="2000" dirty="0" err="1" smtClean="0">
                <a:latin typeface="Comic Sans MS" pitchFamily="66" charset="0"/>
              </a:rPr>
              <a:t>Спиранский</a:t>
            </a:r>
            <a:r>
              <a:rPr lang="ru-RU" sz="2000" dirty="0" smtClean="0">
                <a:latin typeface="Comic Sans MS" pitchFamily="66" charset="0"/>
              </a:rPr>
              <a:t>)                                      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                                                                                                  </a:t>
            </a:r>
            <a:r>
              <a:rPr lang="en-US" sz="2000" dirty="0" smtClean="0">
                <a:latin typeface="Comic Sans MS" pitchFamily="66" charset="0"/>
              </a:rPr>
              <a:t>          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143116"/>
            <a:ext cx="663713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«прогулка, как  средство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обеспечения оздоровительной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Направленности и физического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Развития детей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067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854" y="2786058"/>
            <a:ext cx="5134784" cy="380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3643314"/>
            <a:ext cx="3571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Снежные постройки для перепрыгивания</a:t>
            </a:r>
            <a:endParaRPr lang="ru-RU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14290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4591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67150" y="3143248"/>
            <a:ext cx="52768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57753" y="500042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Снежные  арки для </a:t>
            </a:r>
            <a:r>
              <a:rPr lang="ru-RU" sz="3200" dirty="0" err="1" smtClean="0">
                <a:solidFill>
                  <a:srgbClr val="00B0F0"/>
                </a:solidFill>
                <a:latin typeface="Comic Sans MS" pitchFamily="66" charset="0"/>
              </a:rPr>
              <a:t>подлезания</a:t>
            </a:r>
            <a:endParaRPr lang="ru-RU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214" y="3857628"/>
            <a:ext cx="3697947" cy="261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24225"/>
            <a:ext cx="52959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76500" y="0"/>
            <a:ext cx="66675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00760" y="4500570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Лабиринты для ходьбы и бега</a:t>
            </a:r>
            <a:endParaRPr lang="ru-RU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7166"/>
            <a:ext cx="2428928" cy="278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3531150"/>
            <a:ext cx="4643470" cy="277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6856" y="14216138"/>
            <a:ext cx="3242978" cy="24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57166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3438" y="285728"/>
            <a:ext cx="3429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Ледяные  горки и дорожки</a:t>
            </a: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для скатывания и скольжения</a:t>
            </a:r>
            <a:endParaRPr lang="ru-RU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0331" y="1500174"/>
            <a:ext cx="2033669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51941" b="1"/>
          <a:stretch>
            <a:fillRect/>
          </a:stretch>
        </p:blipFill>
        <p:spPr bwMode="auto">
          <a:xfrm>
            <a:off x="285720" y="500042"/>
            <a:ext cx="343322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0232" y="4286256"/>
            <a:ext cx="4633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Постройка крепостей </a:t>
            </a: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из снега</a:t>
            </a:r>
            <a:endParaRPr lang="ru-RU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571480"/>
            <a:ext cx="4572032" cy="30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435775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357298"/>
            <a:ext cx="4191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00694" y="214290"/>
            <a:ext cx="2824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   Трудовая </a:t>
            </a:r>
          </a:p>
          <a:p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деятельность</a:t>
            </a:r>
            <a:endParaRPr lang="ru-RU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86256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071966" cy="415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5728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00438"/>
            <a:ext cx="424279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2518" y="4786322"/>
            <a:ext cx="34836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Игра в снежки и </a:t>
            </a: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лепка </a:t>
            </a: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снеговиков</a:t>
            </a:r>
            <a:endParaRPr lang="ru-RU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71546"/>
            <a:ext cx="40201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4357694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2"/>
            <a:ext cx="31432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Прогулка – 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428604"/>
            <a:ext cx="5547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режимный  момент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жизнедеятельности  детей в ДОУ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571612"/>
            <a:ext cx="51605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Цели и задачи прогулки: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357430"/>
            <a:ext cx="714380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Укрепление здоровья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214686"/>
            <a:ext cx="7143800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Закаливание организма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071942"/>
            <a:ext cx="7143800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Повышение уровня физического развития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929198"/>
            <a:ext cx="7143800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Оптимизация двигательной активности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5786454"/>
            <a:ext cx="7215238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Познавательное , речевое, художественное,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социально-коммуникативное  развитие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65755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Подготовка к Прогулке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714488"/>
            <a:ext cx="7358114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1.Определить цель, задачи  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428868"/>
            <a:ext cx="7358114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2.Определить вид прогулки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143248"/>
            <a:ext cx="7358114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3.Подготовить план </a:t>
            </a:r>
            <a:r>
              <a:rPr lang="ru-RU" sz="2800" dirty="0"/>
              <a:t>прогулки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857628"/>
            <a:ext cx="7358114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      4.Подбор </a:t>
            </a:r>
            <a:r>
              <a:rPr lang="ru-RU" sz="2800" dirty="0"/>
              <a:t>материала(пособий)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672007"/>
            <a:ext cx="3714776" cy="218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6092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Структура прогулки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736"/>
            <a:ext cx="771530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Наблюдение, </a:t>
            </a:r>
            <a:r>
              <a:rPr lang="ru-RU" sz="2400" b="1" dirty="0" err="1" smtClean="0"/>
              <a:t>эксперементирование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428868"/>
            <a:ext cx="7715304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Двигательная активность : подвижные , спортивные игры, спортивные упражнения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429000"/>
            <a:ext cx="7715304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Трудовая деятельность, поручени</a:t>
            </a:r>
            <a:r>
              <a:rPr lang="ru-RU" sz="2400" dirty="0" smtClean="0"/>
              <a:t>я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429132"/>
            <a:ext cx="7715304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ндивидуальная работа по различным направлениям развития воспитанников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429264"/>
            <a:ext cx="7715304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амостоятельная игровая деятельность детей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3903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Виды тематических прогулок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428736"/>
            <a:ext cx="635798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Прогулка-экскурсия,поход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3116"/>
            <a:ext cx="635798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Развлекательная прогулка с персонажем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928934"/>
            <a:ext cx="63579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Прогулка-событие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786190"/>
            <a:ext cx="63579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Спортивная прогулка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643446"/>
            <a:ext cx="63579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Прогулка  -трудовая акция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5500702"/>
            <a:ext cx="635798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Прогулка -поиск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0"/>
            <a:ext cx="34257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Элементы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спортивных игр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00174"/>
            <a:ext cx="228601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Хоккей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428868"/>
            <a:ext cx="2286016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Футбол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286124"/>
            <a:ext cx="2286016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Баскетбол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143380"/>
            <a:ext cx="2286016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Волейбол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5000636"/>
            <a:ext cx="2286016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Городки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1500174"/>
            <a:ext cx="321471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Ледяная горка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2357430"/>
            <a:ext cx="3214710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Ледяная дорожка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3214686"/>
            <a:ext cx="3214710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Снежки 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4071942"/>
            <a:ext cx="3214710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Санки 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5000636"/>
            <a:ext cx="3357586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Снежные крепости, валы, лабиринты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20810" y="285728"/>
            <a:ext cx="27717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Зимние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игры-забавы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0048" y="214290"/>
            <a:ext cx="6953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Подвижные Игры на прогулке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3178959" y="3393281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234204">
            <a:off x="3591112" y="4057746"/>
            <a:ext cx="357183" cy="857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8659536">
            <a:off x="5329711" y="3916038"/>
            <a:ext cx="349205" cy="841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86182" y="3143248"/>
            <a:ext cx="1428760" cy="12144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Игра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flipV="1">
            <a:off x="4357686" y="2500306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286380" y="3571876"/>
            <a:ext cx="785818" cy="353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215074" y="2928934"/>
            <a:ext cx="2143140" cy="15001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Спортивные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9612637">
            <a:off x="5019829" y="3037933"/>
            <a:ext cx="747417" cy="292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429124" y="4429132"/>
            <a:ext cx="285752" cy="721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 rot="2867774">
            <a:off x="3352038" y="2869944"/>
            <a:ext cx="750175" cy="3175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643570" y="4500570"/>
            <a:ext cx="2071702" cy="1500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Игры-забавы</a:t>
            </a:r>
            <a:endParaRPr lang="ru-RU" b="1" dirty="0"/>
          </a:p>
        </p:txBody>
      </p:sp>
      <p:sp>
        <p:nvSpPr>
          <p:cNvPr id="27" name="Овал 26"/>
          <p:cNvSpPr/>
          <p:nvPr/>
        </p:nvSpPr>
        <p:spPr>
          <a:xfrm>
            <a:off x="3500430" y="5143512"/>
            <a:ext cx="2143140" cy="15001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Игры с правилами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428728" y="4500570"/>
            <a:ext cx="2071702" cy="1500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Сюжетные </a:t>
            </a:r>
            <a:endParaRPr lang="ru-RU" b="1" dirty="0"/>
          </a:p>
        </p:txBody>
      </p:sp>
      <p:sp>
        <p:nvSpPr>
          <p:cNvPr id="29" name="Овал 28"/>
          <p:cNvSpPr/>
          <p:nvPr/>
        </p:nvSpPr>
        <p:spPr>
          <a:xfrm>
            <a:off x="5572132" y="1428736"/>
            <a:ext cx="2000264" cy="1500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Народные</a:t>
            </a:r>
            <a:endParaRPr lang="ru-RU" b="1" dirty="0"/>
          </a:p>
        </p:txBody>
      </p:sp>
      <p:sp>
        <p:nvSpPr>
          <p:cNvPr id="38" name="Овал 37"/>
          <p:cNvSpPr/>
          <p:nvPr/>
        </p:nvSpPr>
        <p:spPr>
          <a:xfrm>
            <a:off x="714348" y="2928934"/>
            <a:ext cx="2286016" cy="15001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Бессюжетные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285852" y="1285860"/>
            <a:ext cx="2143140" cy="15001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Игры с предметами</a:t>
            </a:r>
            <a:endParaRPr lang="ru-RU" b="1" dirty="0"/>
          </a:p>
        </p:txBody>
      </p:sp>
      <p:sp>
        <p:nvSpPr>
          <p:cNvPr id="40" name="Овал 39"/>
          <p:cNvSpPr/>
          <p:nvPr/>
        </p:nvSpPr>
        <p:spPr>
          <a:xfrm>
            <a:off x="3428992" y="857232"/>
            <a:ext cx="2071702" cy="15001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Хороводные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5238780" cy="330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876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7382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Двигательная деятельность  зимой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878866"/>
            <a:ext cx="3571900" cy="267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4500570"/>
            <a:ext cx="3643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Снежные валы для ходьбы и развития равновесия</a:t>
            </a:r>
            <a:endParaRPr lang="ru-RU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0711"/>
            <a:ext cx="5081618" cy="381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14620"/>
            <a:ext cx="5295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14942" y="285728"/>
            <a:ext cx="3714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Снежные возвышенности для лазания и </a:t>
            </a: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Comic Sans MS" pitchFamily="66" charset="0"/>
              </a:rPr>
              <a:t>спрыгивания</a:t>
            </a:r>
            <a:endParaRPr lang="ru-RU" sz="32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143380"/>
            <a:ext cx="1285884" cy="25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224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94</cp:revision>
  <dcterms:created xsi:type="dcterms:W3CDTF">2016-10-25T06:25:37Z</dcterms:created>
  <dcterms:modified xsi:type="dcterms:W3CDTF">2021-01-07T07:43:23Z</dcterms:modified>
</cp:coreProperties>
</file>