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Краткосрочный творческий проект к Новому году в первой младшей группе «Скоро, скоро Новый год!»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b="1" dirty="0" smtClean="0"/>
              <a:t>Цель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организовывать все виды детской деятельности вокруг темы Нового года и новогоднего праздника.</a:t>
            </a: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</a:t>
            </a:r>
            <a:r>
              <a:rPr lang="ru-RU" sz="1600" b="1" dirty="0" smtClean="0"/>
              <a:t>    Задачи</a:t>
            </a:r>
            <a:r>
              <a:rPr lang="ru-RU" sz="1600" b="1" dirty="0" smtClean="0"/>
              <a:t>: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 </a:t>
            </a:r>
            <a:r>
              <a:rPr lang="ru-RU" sz="1600" dirty="0" smtClean="0"/>
              <a:t>      •</a:t>
            </a:r>
            <a:r>
              <a:rPr lang="ru-RU" sz="1600" dirty="0" smtClean="0"/>
              <a:t>формировать представления детей о новогодней елке</a:t>
            </a:r>
            <a:br>
              <a:rPr lang="ru-RU" sz="1600" dirty="0" smtClean="0"/>
            </a:br>
            <a:r>
              <a:rPr lang="ru-RU" sz="1600" dirty="0" smtClean="0"/>
              <a:t>•развивать речевые умения</a:t>
            </a:r>
            <a:br>
              <a:rPr lang="ru-RU" sz="1600" dirty="0" smtClean="0"/>
            </a:br>
            <a:r>
              <a:rPr lang="ru-RU" sz="1600" dirty="0" smtClean="0"/>
              <a:t>•познакомить детей и родителей с историей новогодней елки;</a:t>
            </a:r>
            <a:br>
              <a:rPr lang="ru-RU" sz="1600" dirty="0" smtClean="0"/>
            </a:br>
            <a:r>
              <a:rPr lang="ru-RU" sz="1600" dirty="0" smtClean="0"/>
              <a:t>• расширить знания родителей о традиции новогодней елки и важности знакомства с ней детей.</a:t>
            </a:r>
            <a:br>
              <a:rPr lang="ru-RU" sz="1600" dirty="0" smtClean="0"/>
            </a:br>
            <a:r>
              <a:rPr lang="ru-RU" sz="1600" dirty="0" smtClean="0"/>
              <a:t>•привлекать к активному разнообразному участию в подготовке к празднику и его проведении</a:t>
            </a:r>
            <a:br>
              <a:rPr lang="ru-RU" sz="1600" dirty="0" smtClean="0"/>
            </a:br>
            <a:r>
              <a:rPr lang="ru-RU" sz="1600" dirty="0" smtClean="0"/>
              <a:t>•закладывать основы праздничной культуры. Вызвать эмоционально положительное отношение к предстоящему празднику.</a:t>
            </a:r>
          </a:p>
          <a:p>
            <a:pPr>
              <a:buNone/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                             Актуальность </a:t>
            </a:r>
            <a:r>
              <a:rPr lang="ru-RU" sz="2400" b="1" dirty="0" smtClean="0"/>
              <a:t>темы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Важное </a:t>
            </a:r>
            <a:r>
              <a:rPr lang="ru-RU" sz="2400" dirty="0" smtClean="0"/>
              <a:t>место в данном проекте занимает изучение и сохранение традиций празднования Нового года, что помогает удовлетворить познавательный интерес детей к этому празднику. Многообразие, богатство, духовная мудрость жизни наших предков занимает особое место в воспитании ребёнка. Проект ориентирован на детей дошкольного возраста и позволяет создать радостную эмоциональную атмосферу в преддверии новогоднего праздника.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Рассматривание Елки, елочных игрушек. Пальчиковая гимнастика «Елка».</a:t>
            </a:r>
            <a:endParaRPr lang="ru-RU" sz="3200" b="1" dirty="0"/>
          </a:p>
        </p:txBody>
      </p:sp>
      <p:pic>
        <p:nvPicPr>
          <p:cNvPr id="1026" name="Picture 2" descr="D:\картинки\група5\DSC02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600200"/>
            <a:ext cx="3857651" cy="4525963"/>
          </a:xfrm>
          <a:prstGeom prst="rect">
            <a:avLst/>
          </a:prstGeom>
          <a:noFill/>
        </p:spPr>
      </p:pic>
      <p:pic>
        <p:nvPicPr>
          <p:cNvPr id="1027" name="Picture 3" descr="D:\картинки\група5\DSC02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1016" y="1571612"/>
            <a:ext cx="4243053" cy="4557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картинки\група5\DSC02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0201"/>
            <a:ext cx="3929090" cy="4257692"/>
          </a:xfrm>
          <a:prstGeom prst="rect">
            <a:avLst/>
          </a:prstGeom>
          <a:noFill/>
        </p:spPr>
      </p:pic>
      <p:pic>
        <p:nvPicPr>
          <p:cNvPr id="2051" name="Picture 3" descr="D:\картинки\група5\DSC02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28314"/>
            <a:ext cx="3143272" cy="4552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«Пушистая елочка».</a:t>
            </a:r>
            <a:r>
              <a:rPr lang="ru-RU" dirty="0" err="1" smtClean="0"/>
              <a:t>Выстовка</a:t>
            </a:r>
            <a:r>
              <a:rPr lang="ru-RU" dirty="0" smtClean="0"/>
              <a:t> елочек.</a:t>
            </a:r>
            <a:endParaRPr lang="ru-RU" dirty="0"/>
          </a:p>
        </p:txBody>
      </p:sp>
      <p:pic>
        <p:nvPicPr>
          <p:cNvPr id="3074" name="Picture 2" descr="D:\картинки\група5\DSC028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600200"/>
            <a:ext cx="4000528" cy="4525963"/>
          </a:xfrm>
          <a:prstGeom prst="rect">
            <a:avLst/>
          </a:prstGeom>
          <a:noFill/>
        </p:spPr>
      </p:pic>
      <p:pic>
        <p:nvPicPr>
          <p:cNvPr id="3075" name="Picture 3" descr="D:\картинки\група5\DSC02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46467"/>
            <a:ext cx="3500462" cy="4623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111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 2</vt:lpstr>
      <vt:lpstr>Слайд 1</vt:lpstr>
      <vt:lpstr>Слайд 2</vt:lpstr>
      <vt:lpstr>Слайд 3</vt:lpstr>
      <vt:lpstr>Рассматривание Елки, елочных игрушек. Пальчиковая гимнастика «Елка».</vt:lpstr>
      <vt:lpstr>Слайд 5</vt:lpstr>
      <vt:lpstr>Аппликация «Пушистая елочка».Выстовка елочек.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сми</dc:creator>
  <cp:lastModifiedBy>сми</cp:lastModifiedBy>
  <cp:revision>1</cp:revision>
  <dcterms:created xsi:type="dcterms:W3CDTF">2017-04-24T03:27:28Z</dcterms:created>
  <dcterms:modified xsi:type="dcterms:W3CDTF">2017-04-24T03:35:41Z</dcterms:modified>
</cp:coreProperties>
</file>