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4536-10CF-4C31-ABCF-3447E7E52170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5EFC6-D7DC-4D95-8DB0-D5E59B3A7B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72200" y="5207694"/>
            <a:ext cx="2346648" cy="16503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23728" y="1556793"/>
            <a:ext cx="5154960" cy="25922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\Рабочий стол\психолог\картики\fon1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865" r="28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971600" y="1052737"/>
            <a:ext cx="67687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ndara" pitchFamily="34" charset="0"/>
              </a:rPr>
              <a:t>Уважаемые родители!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andar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916833"/>
            <a:ext cx="842493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Ваш малыш пошел в детский сад и поэтому, хочется, </a:t>
            </a:r>
          </a:p>
          <a:p>
            <a:pPr algn="ctr"/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чтобы он  легко и быстро адаптировался к новым  условиям.</a:t>
            </a:r>
          </a:p>
          <a:p>
            <a:pPr algn="ctr"/>
            <a:endParaRPr lang="ru-RU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Для вас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23 сентября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17-30 </a:t>
            </a:r>
            <a:r>
              <a:rPr lang="ru-RU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специалисты ДОУ:</a:t>
            </a:r>
          </a:p>
          <a:p>
            <a:pPr algn="ctr"/>
            <a:endParaRPr lang="ru-RU" sz="16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Char char="-"/>
            </a:pPr>
            <a:r>
              <a:rPr lang="ru-RU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Учитель-логопед;</a:t>
            </a:r>
          </a:p>
          <a:p>
            <a:pPr algn="ctr">
              <a:buFontTx/>
              <a:buChar char="-"/>
            </a:pPr>
            <a:endParaRPr lang="ru-RU" sz="16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Char char="-"/>
            </a:pPr>
            <a:r>
              <a:rPr lang="ru-RU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Педагог-психолог;</a:t>
            </a:r>
          </a:p>
          <a:p>
            <a:pPr algn="ctr">
              <a:buFontTx/>
              <a:buChar char="-"/>
            </a:pPr>
            <a:endParaRPr lang="ru-RU" sz="16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16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-Медицинский работник</a:t>
            </a:r>
            <a:endParaRPr lang="ru-RU" sz="32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проводят  Клуб «Кроха», где ответят на волнующие 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вас вопросы  по развитию и воспитанию Вашего ребенка.</a:t>
            </a: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60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2015-09-18T05:33:21Z</dcterms:created>
  <dcterms:modified xsi:type="dcterms:W3CDTF">2015-09-21T06:38:58Z</dcterms:modified>
</cp:coreProperties>
</file>