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Проект для детей первой младшей группы</a:t>
            </a:r>
          </a:p>
          <a:p>
            <a:pPr algn="ctr">
              <a:buNone/>
            </a:pPr>
            <a:r>
              <a:rPr lang="ru-RU" sz="4400" b="1" dirty="0" smtClean="0"/>
              <a:t> «Как мы лук сажали».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Цель </a:t>
            </a:r>
            <a:r>
              <a:rPr lang="ru-RU" sz="1400" b="1" dirty="0" smtClean="0"/>
              <a:t>проекта</a:t>
            </a:r>
            <a:r>
              <a:rPr lang="ru-RU" sz="1400" dirty="0" smtClean="0"/>
              <a:t>: Расширение знания детей о том, как сажают лук и ухаживают за луковицами; активизировать у ребенка инициативу, внимание и память, обогащение словарного запаса ребенка, привлечь к работе проекта детей, воспитателей, </a:t>
            </a:r>
            <a:r>
              <a:rPr lang="ru-RU" sz="1400" dirty="0" smtClean="0"/>
              <a:t>родителей.</a:t>
            </a:r>
          </a:p>
          <a:p>
            <a:pPr>
              <a:buNone/>
            </a:pPr>
            <a:r>
              <a:rPr lang="ru-RU" sz="1400" b="1" dirty="0" smtClean="0"/>
              <a:t>Задачи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1) Знакомство детей с процессом посадки лука. Воспитание у детей желания участвовать в трудовой деятельности.</a:t>
            </a:r>
            <a:br>
              <a:rPr lang="ru-RU" sz="1400" dirty="0" smtClean="0"/>
            </a:br>
            <a:r>
              <a:rPr lang="ru-RU" sz="1400" dirty="0" smtClean="0"/>
              <a:t>2) Закрепить представления о луке, особенностях внешнего строения, находить «донце» с корнями и верхушку;</a:t>
            </a:r>
            <a:br>
              <a:rPr lang="ru-RU" sz="1400" dirty="0" smtClean="0"/>
            </a:br>
            <a:r>
              <a:rPr lang="ru-RU" sz="1400" dirty="0" smtClean="0"/>
              <a:t>3) Вызвать у детей интерес к конкретному объекту- луку, через стихи, загадки, проектно- исследовательскую деятельность.</a:t>
            </a:r>
            <a:br>
              <a:rPr lang="ru-RU" sz="1400" dirty="0" smtClean="0"/>
            </a:br>
            <a:r>
              <a:rPr lang="ru-RU" sz="1400" dirty="0" smtClean="0"/>
              <a:t>4) Формировать представление детей о необходимости света, тепла, влаги почвы для роста луковиц.</a:t>
            </a:r>
            <a:br>
              <a:rPr lang="ru-RU" sz="1400" dirty="0" smtClean="0"/>
            </a:br>
            <a:r>
              <a:rPr lang="ru-RU" sz="1400" dirty="0" smtClean="0"/>
              <a:t>5) Наблюдать за изменениями роста луковиц в стакане воды и в контейнере с почвой.</a:t>
            </a:r>
            <a:br>
              <a:rPr lang="ru-RU" sz="1400" dirty="0" smtClean="0"/>
            </a:br>
            <a:r>
              <a:rPr lang="ru-RU" sz="1400" dirty="0" smtClean="0"/>
              <a:t>6) Учить детей ежедневно ухаживать за луком в комнатных условиях.</a:t>
            </a:r>
            <a:br>
              <a:rPr lang="ru-RU" sz="1400" dirty="0" smtClean="0"/>
            </a:br>
            <a:r>
              <a:rPr lang="ru-RU" sz="1400" dirty="0" smtClean="0"/>
              <a:t>7) Привлечение родителей к активному участию в проекте. Заинтересовать их жизнью детского сада.</a:t>
            </a:r>
            <a:br>
              <a:rPr lang="ru-RU" sz="1400" dirty="0" smtClean="0"/>
            </a:br>
            <a:r>
              <a:rPr lang="ru-RU" sz="1400" dirty="0" smtClean="0"/>
              <a:t>8) Научить детей видеть результат своего труда.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Ожидаемый </a:t>
            </a:r>
            <a:r>
              <a:rPr lang="ru-RU" sz="2000" b="1" dirty="0" smtClean="0"/>
              <a:t>результат: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 Дети узнают о том, что лук – источник витаминов.</a:t>
            </a:r>
            <a:br>
              <a:rPr lang="ru-RU" sz="2000" dirty="0" smtClean="0"/>
            </a:br>
            <a:r>
              <a:rPr lang="ru-RU" sz="2000" dirty="0" smtClean="0"/>
              <a:t>2) Дети познакомятся с процессом посадки лука и научатся выполнять простейшие трудовые операции, необходимые при этом.</a:t>
            </a:r>
            <a:br>
              <a:rPr lang="ru-RU" sz="2000" dirty="0" smtClean="0"/>
            </a:br>
            <a:r>
              <a:rPr lang="ru-RU" sz="2000" dirty="0" smtClean="0"/>
              <a:t>3) У детей сформируются знания и представления о росте зеленого лука в комнатных условиях как в контейнере с почвой, так и в стакане с водой.</a:t>
            </a:r>
            <a:br>
              <a:rPr lang="ru-RU" sz="2000" dirty="0" smtClean="0"/>
            </a:br>
            <a:r>
              <a:rPr lang="ru-RU" sz="2000" dirty="0" smtClean="0"/>
              <a:t>4) У детей обогатится словарный запас за счёт слов (донце, луковица, шелуха).</a:t>
            </a:r>
            <a:br>
              <a:rPr lang="ru-RU" sz="2000" dirty="0" smtClean="0"/>
            </a:br>
            <a:r>
              <a:rPr lang="ru-RU" sz="2000" dirty="0" smtClean="0"/>
              <a:t>5) Познакомятся с поговорками, пословицами, загадками, стихами о луке.</a:t>
            </a:r>
            <a:br>
              <a:rPr lang="ru-RU" sz="2000" dirty="0" smtClean="0"/>
            </a:br>
            <a:r>
              <a:rPr lang="ru-RU" sz="2000" dirty="0" smtClean="0"/>
              <a:t>6) Узнают где и в каких целях можно использовать лук.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Совместная деятельность: посадка лука и уход за всходами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:\DCIM\101MSDCF\DSC03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00200"/>
            <a:ext cx="4357717" cy="4525963"/>
          </a:xfrm>
          <a:prstGeom prst="rect">
            <a:avLst/>
          </a:prstGeom>
          <a:noFill/>
        </p:spPr>
      </p:pic>
      <p:pic>
        <p:nvPicPr>
          <p:cNvPr id="7171" name="Picture 3" descr="H:\DCIM\101MSDCF\DSC03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Игра средней подвижности</a:t>
            </a:r>
            <a:br>
              <a:rPr lang="ru-RU" sz="4000" b="1" dirty="0" smtClean="0"/>
            </a:br>
            <a:r>
              <a:rPr lang="ru-RU" sz="4000" b="1" dirty="0" smtClean="0"/>
              <a:t> «Расти, лучок!».</a:t>
            </a:r>
            <a:endParaRPr lang="ru-RU" sz="4000" b="1" dirty="0"/>
          </a:p>
        </p:txBody>
      </p:sp>
      <p:pic>
        <p:nvPicPr>
          <p:cNvPr id="2050" name="Picture 2" descr="H:\DCIM\101MSDCF\DSC03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0"/>
            <a:ext cx="3714775" cy="4525963"/>
          </a:xfrm>
          <a:prstGeom prst="rect">
            <a:avLst/>
          </a:prstGeom>
          <a:noFill/>
        </p:spPr>
      </p:pic>
      <p:pic>
        <p:nvPicPr>
          <p:cNvPr id="2051" name="Picture 3" descr="H:\DCIM\101MSDCF\DSC0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4643470" cy="4514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Рисование: «Лучок наш дружок!»</a:t>
            </a:r>
            <a:endParaRPr lang="ru-RU" sz="4000" b="1" dirty="0"/>
          </a:p>
        </p:txBody>
      </p:sp>
      <p:pic>
        <p:nvPicPr>
          <p:cNvPr id="3074" name="Picture 2" descr="H:\DCIM\101MSDCF\DSC03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00200"/>
            <a:ext cx="3857652" cy="4525963"/>
          </a:xfrm>
          <a:prstGeom prst="rect">
            <a:avLst/>
          </a:prstGeom>
          <a:noFill/>
        </p:spPr>
      </p:pic>
      <p:pic>
        <p:nvPicPr>
          <p:cNvPr id="3075" name="Picture 3" descr="H:\DCIM\101MSDCF\DSC03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35771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DCIM\101MSDCF\DSC0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17949" cy="4643446"/>
          </a:xfrm>
          <a:prstGeom prst="rect">
            <a:avLst/>
          </a:prstGeom>
          <a:noFill/>
        </p:spPr>
      </p:pic>
      <p:pic>
        <p:nvPicPr>
          <p:cNvPr id="1026" name="Picture 2" descr="H:\DCIM\101MSDCF\DSC03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50059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2</vt:lpstr>
      <vt:lpstr>Слайд 1</vt:lpstr>
      <vt:lpstr>Слайд 2</vt:lpstr>
      <vt:lpstr>Слайд 3</vt:lpstr>
      <vt:lpstr>Совместная деятельность: посадка лука и уход за всходами.</vt:lpstr>
      <vt:lpstr>Игра средней подвижности  «Расти, лучок!».</vt:lpstr>
      <vt:lpstr>Рисование: «Лучок наш дружок!»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</dc:creator>
  <cp:lastModifiedBy>сми</cp:lastModifiedBy>
  <cp:revision>1</cp:revision>
  <dcterms:created xsi:type="dcterms:W3CDTF">2017-04-24T03:45:14Z</dcterms:created>
  <dcterms:modified xsi:type="dcterms:W3CDTF">2017-04-24T03:51:31Z</dcterms:modified>
</cp:coreProperties>
</file>