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1E5B-2280-4CBA-9DAE-695A6AB45FFC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1CD4-247C-4F90-A046-4051EF47D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B5B3-B754-4913-8C35-F7AD57607F8E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B1CE-29F1-4A88-9740-97B2F410A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9DA8-E14D-483A-BA2D-A691606E5AB7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BB04-F75B-4D92-928F-36B92729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155D-6C1C-40B3-BD31-F9F547924C0B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6A05-E0A0-4B51-8F36-FA7A39DF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0041-5BC1-418B-A1D9-B7696B56DD32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A1C3-7D84-4881-B9AA-EC0BA30A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7AA2-234F-4F74-A0F1-2536667603E7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75BF-A146-45C7-ABF7-A05C4AAEE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7376-1915-4148-8C7A-34D212D8508A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A514-92B5-4A34-A2BD-1B8383E71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830A-9FF0-4879-B8A7-3A5719BEE242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6FFA-523F-4058-945C-263177EA7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DA05-CC9B-473C-84CA-54EE32A424F3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CCB1-2B2A-46DA-B15B-4663016DD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4E27-8685-4A52-9CF4-A694A21ECBF3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7FD9-B57A-4325-AE00-F76217B75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AEE9-20C4-4A81-8ECE-A4011BF07D76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6C77-BD3E-4E35-B192-A26E82E51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D22C57-A5EB-45FC-BCB2-B508F21415F1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9C991F-EBF3-46FF-B2E3-BE16BB06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5"/>
          <p:cNvGrpSpPr>
            <a:grpSpLocks/>
          </p:cNvGrpSpPr>
          <p:nvPr/>
        </p:nvGrpSpPr>
        <p:grpSpPr bwMode="auto">
          <a:xfrm>
            <a:off x="1219200" y="1676400"/>
            <a:ext cx="6400800" cy="4876800"/>
            <a:chOff x="1447800" y="1828800"/>
            <a:chExt cx="6096000" cy="4495800"/>
          </a:xfrm>
        </p:grpSpPr>
        <p:pic>
          <p:nvPicPr>
            <p:cNvPr id="133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10281" b="1254"/>
            <a:stretch>
              <a:fillRect/>
            </a:stretch>
          </p:blipFill>
          <p:spPr bwMode="auto">
            <a:xfrm>
              <a:off x="1447800" y="1828800"/>
              <a:ext cx="6019800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6781800" y="5867995"/>
              <a:ext cx="762000" cy="4566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 spcFirstLastPara="1" rtlCol="0"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 пожаров избежать,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них много надо знать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96000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14400"/>
            <a:ext cx="7416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Всё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ест, не наестся, а пьёт – умирает.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828800"/>
            <a:ext cx="5562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деревянном домике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Проживают гномики.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Уж такие добряки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Раздают всем огоньки.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495800"/>
            <a:ext cx="48006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Висит - молчит,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перевернешь, шипит,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пена летит.</a:t>
            </a:r>
          </a:p>
        </p:txBody>
      </p:sp>
      <p:pic>
        <p:nvPicPr>
          <p:cNvPr id="5" name="Рисунок 4" descr="4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2954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362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267200"/>
            <a:ext cx="1714500" cy="24320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1680colourback_1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57600" y="685800"/>
            <a:ext cx="5029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Рыжий зверь в печи сидит, Он от злости ест дрова, Целый час, а, может два,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Ты его рукой не тронь, Искусает всю ладонь.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886200"/>
            <a:ext cx="59436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мчусь с сиреной на пожар,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Везу я пену, воду.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Потушат вмиг огонь и жар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Пожарные со мною.</a:t>
            </a:r>
          </a:p>
        </p:txBody>
      </p:sp>
      <p:pic>
        <p:nvPicPr>
          <p:cNvPr id="6" name="Рисунок 5" descr="i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231457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475" y="4038600"/>
            <a:ext cx="3360738" cy="20955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 descr="1680colourback_1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5200" y="4114800"/>
            <a:ext cx="52578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Заклубился дым угарный, Гарью комната полна.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пожарный надевает?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 чего никак нельзя?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762000"/>
            <a:ext cx="51816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Смел огонь, они смелее,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 силён, они сильнее,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Их огнем не испугать,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 к огню не привыкать!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2505075" cy="331311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33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1680colourback_10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685800"/>
            <a:ext cx="65532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за лестница такая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машины вырастает,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Поднимаясь выше дома,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Всем пожарным так знакома.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"/>
            <a:ext cx="2524125" cy="317976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33800" y="4114800"/>
            <a:ext cx="49530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Всех на свете я сильнее,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Всех на свете я смелее,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Никого я не боюсь,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Никому не покорюсь.</a:t>
            </a:r>
          </a:p>
        </p:txBody>
      </p:sp>
      <p:pic>
        <p:nvPicPr>
          <p:cNvPr id="7" name="Рисунок 6" descr="i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95800"/>
            <a:ext cx="1406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1680colourback_1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" y="4267200"/>
            <a:ext cx="52578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Выпал на пол уголёк,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Деревянный пол зажёг.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смотри, не жди, не стой.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скорей залей…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685800"/>
            <a:ext cx="44958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Бабушка </a:t>
            </a:r>
            <a:r>
              <a:rPr lang="ru-R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седа-бела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Зимой всем мила,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как лето наступает,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 бабушку забывают.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8000"/>
          <a:stretch>
            <a:fillRect/>
          </a:stretch>
        </p:blipFill>
        <p:spPr bwMode="auto">
          <a:xfrm>
            <a:off x="381000" y="457200"/>
            <a:ext cx="3905250" cy="31623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7895" t="10354" r="7894" b="10354"/>
          <a:stretch>
            <a:fillRect/>
          </a:stretch>
        </p:blipFill>
        <p:spPr bwMode="auto">
          <a:xfrm>
            <a:off x="5638800" y="4191000"/>
            <a:ext cx="3200400" cy="21336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1680colourback_10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45720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мала, да зла,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Чуть-чуть свечу,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Иногда так упаду,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много горя принесу.</a:t>
            </a:r>
          </a:p>
        </p:txBody>
      </p:sp>
      <p:pic>
        <p:nvPicPr>
          <p:cNvPr id="4" name="Рисунок 3" descr="i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838200"/>
            <a:ext cx="82867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4114800"/>
            <a:ext cx="4114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Вьётся, взвивается,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небо устремляется.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b="6364"/>
          <a:stretch>
            <a:fillRect/>
          </a:stretch>
        </p:blipFill>
        <p:spPr bwMode="auto">
          <a:xfrm>
            <a:off x="838200" y="3030538"/>
            <a:ext cx="2817813" cy="314166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10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14400" y="609600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 вам придёт беда,</a:t>
            </a:r>
            <a:b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Позвони скорей туда.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 каждый гражданин</a:t>
            </a:r>
            <a:b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номер – </a:t>
            </a:r>
            <a:r>
              <a:rPr lang="ru-RU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</a:t>
            </a:r>
            <a:endParaRPr lang="ru-RU" sz="4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242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Чтоб пожаров избежать, о них много надо знать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по пожарной безопасности</dc:title>
  <dc:creator>Галкина Саша 8.2</dc:creator>
  <cp:lastModifiedBy>Дмитрий Каленюк</cp:lastModifiedBy>
  <cp:revision>16</cp:revision>
  <dcterms:modified xsi:type="dcterms:W3CDTF">2015-04-16T03:27:17Z</dcterms:modified>
</cp:coreProperties>
</file>