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1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9E1E5B-2280-4CBA-9DAE-695A6AB45FFC}" type="datetimeFigureOut">
              <a:rPr lang="en-US"/>
              <a:pPr>
                <a:defRPr/>
              </a:pPr>
              <a:t>4/16/2015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A1CD4-247C-4F90-A046-4051EF47D3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7AB5B3-B754-4913-8C35-F7AD57607F8E}" type="datetimeFigureOut">
              <a:rPr lang="en-US"/>
              <a:pPr>
                <a:defRPr/>
              </a:pPr>
              <a:t>4/16/2015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6B1CE-29F1-4A88-9740-97B2F410A2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129DA8-E14D-483A-BA2D-A691606E5AB7}" type="datetimeFigureOut">
              <a:rPr lang="en-US"/>
              <a:pPr>
                <a:defRPr/>
              </a:pPr>
              <a:t>4/16/2015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8BB04-F75B-4D92-928F-36B9272918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3155D-6C1C-40B3-BD31-F9F547924C0B}" type="datetimeFigureOut">
              <a:rPr lang="en-US"/>
              <a:pPr>
                <a:defRPr/>
              </a:pPr>
              <a:t>4/16/2015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56A05-E0A0-4B51-8F36-FA7A39DF8D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E10041-5BC1-418B-A1D9-B7696B56DD32}" type="datetimeFigureOut">
              <a:rPr lang="en-US"/>
              <a:pPr>
                <a:defRPr/>
              </a:pPr>
              <a:t>4/16/2015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62A1C3-7D84-4881-B9AA-EC0BA30A89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F7AA2-234F-4F74-A0F1-2536667603E7}" type="datetimeFigureOut">
              <a:rPr lang="en-US"/>
              <a:pPr>
                <a:defRPr/>
              </a:pPr>
              <a:t>4/16/2015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8C75BF-A146-45C7-ABF7-A05C4AAEE9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6D7376-1915-4148-8C7A-34D212D8508A}" type="datetimeFigureOut">
              <a:rPr lang="en-US"/>
              <a:pPr>
                <a:defRPr/>
              </a:pPr>
              <a:t>4/16/2015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0A514-92B5-4A34-A2BD-1B8383E715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20830A-9FF0-4879-B8A7-3A5719BEE242}" type="datetimeFigureOut">
              <a:rPr lang="en-US"/>
              <a:pPr>
                <a:defRPr/>
              </a:pPr>
              <a:t>4/16/2015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DE6FFA-523F-4058-945C-263177EA7A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88DA05-CC9B-473C-84CA-54EE32A424F3}" type="datetimeFigureOut">
              <a:rPr lang="en-US"/>
              <a:pPr>
                <a:defRPr/>
              </a:pPr>
              <a:t>4/16/2015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36CCB1-2B2A-46DA-B15B-4663016DDF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14E27-8685-4A52-9CF4-A694A21ECBF3}" type="datetimeFigureOut">
              <a:rPr lang="en-US"/>
              <a:pPr>
                <a:defRPr/>
              </a:pPr>
              <a:t>4/16/2015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E7FD9-B57A-4325-AE00-F76217B758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A7AEE9-20C4-4A81-8ECE-A4011BF07D76}" type="datetimeFigureOut">
              <a:rPr lang="en-US"/>
              <a:pPr>
                <a:defRPr/>
              </a:pPr>
              <a:t>4/16/2015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16C77-BD3E-4E35-B192-A26E82E517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ED22C57-A5EB-45FC-BCB2-B508F21415F1}" type="datetimeFigureOut">
              <a:rPr lang="en-US"/>
              <a:pPr>
                <a:defRPr/>
              </a:pPr>
              <a:t>4/16/2015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59C991F-EBF3-46FF-B2E3-BE16BB06EE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>
    <p:randomBar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3" name="Группа 5"/>
          <p:cNvGrpSpPr>
            <a:grpSpLocks/>
          </p:cNvGrpSpPr>
          <p:nvPr/>
        </p:nvGrpSpPr>
        <p:grpSpPr bwMode="auto">
          <a:xfrm>
            <a:off x="1219200" y="1676400"/>
            <a:ext cx="6400800" cy="4876800"/>
            <a:chOff x="1447800" y="1828800"/>
            <a:chExt cx="6096000" cy="4495800"/>
          </a:xfrm>
        </p:grpSpPr>
        <p:pic>
          <p:nvPicPr>
            <p:cNvPr id="1331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r="10281" b="1254"/>
            <a:stretch>
              <a:fillRect/>
            </a:stretch>
          </p:blipFill>
          <p:spPr bwMode="auto">
            <a:xfrm>
              <a:off x="1447800" y="1828800"/>
              <a:ext cx="6019800" cy="449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Прямоугольник 4"/>
            <p:cNvSpPr/>
            <p:nvPr/>
          </p:nvSpPr>
          <p:spPr>
            <a:xfrm>
              <a:off x="6781800" y="5867995"/>
              <a:ext cx="762000" cy="4566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772400" cy="1470025"/>
          </a:xfrm>
        </p:spPr>
        <p:txBody>
          <a:bodyPr spcFirstLastPara="1" rtlCol="0">
            <a:prstTxWarp prst="textArchUp">
              <a:avLst/>
            </a:prstTxWarp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Чтоб пожаров избежать,</a:t>
            </a:r>
            <a:b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 них много надо знать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096000"/>
            <a:ext cx="365760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914400"/>
            <a:ext cx="7416800" cy="646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Всё</a:t>
            </a:r>
            <a:r>
              <a:rPr lang="ru-RU" sz="36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36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ест, не наестся, а пьёт – умирает.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1828800"/>
            <a:ext cx="5562600" cy="230822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 деревянном домике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Проживают гномики.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Уж такие добряки –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Раздают всем огоньки.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81000" y="4495800"/>
            <a:ext cx="4800600" cy="175418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Висит - молчит,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 перевернешь, шипит,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 пена летит.</a:t>
            </a:r>
          </a:p>
        </p:txBody>
      </p:sp>
      <p:pic>
        <p:nvPicPr>
          <p:cNvPr id="5" name="Рисунок 4" descr="43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43800" y="152400"/>
            <a:ext cx="1295400" cy="188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2362200"/>
            <a:ext cx="27432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9800" y="4267200"/>
            <a:ext cx="1714500" cy="2432050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4" descr="1680colourback_1010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3657600" y="685800"/>
            <a:ext cx="5029200" cy="255428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Рыжий зверь в печи сидит, Он от злости ест дрова, Целый час, а, может два,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Ты его рукой не тронь, Искусает всю ладонь.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4800" y="3886200"/>
            <a:ext cx="5943600" cy="206216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 мчусь с сиреной на пожар,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Везу я пену, воду.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Потушат вмиг огонь и жар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Пожарные со мною.</a:t>
            </a:r>
          </a:p>
        </p:txBody>
      </p:sp>
      <p:pic>
        <p:nvPicPr>
          <p:cNvPr id="6" name="Рисунок 5" descr="i13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219200"/>
            <a:ext cx="2314575" cy="16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8475" y="4038600"/>
            <a:ext cx="3360738" cy="2095500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5" descr="1680colourback_100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505200" y="4114800"/>
            <a:ext cx="5257800" cy="206216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Заклубился дым угарный, Гарью комната полна.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Что пожарный надевает?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Без чего никак нельзя?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81000" y="762000"/>
            <a:ext cx="5181600" cy="206216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Смел огонь, они смелее,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Он силён, они сильнее,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Их огнем не испугать,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Им к огню не привыкать!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304800"/>
            <a:ext cx="2505075" cy="3313113"/>
          </a:xfrm>
          <a:prstGeom prst="rect">
            <a:avLst/>
          </a:prstGeom>
          <a:ln w="38100" cap="sq">
            <a:solidFill>
              <a:schemeClr val="accent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3733800"/>
            <a:ext cx="25908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1" descr="1680colourback_1019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04800" y="685800"/>
            <a:ext cx="6553200" cy="230822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Что за лестница такая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Из машины вырастает,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Поднимаясь выше дома,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Всем пожарным так знакома.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381000"/>
            <a:ext cx="2524125" cy="3179763"/>
          </a:xfrm>
          <a:prstGeom prst="rect">
            <a:avLst/>
          </a:prstGeom>
          <a:ln w="38100" cap="sq">
            <a:solidFill>
              <a:schemeClr val="accent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3733800" y="4114800"/>
            <a:ext cx="4953000" cy="206216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Всех на свете я сильнее,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Всех на свете я смелее,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Никого я не боюсь,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Никому не покорюсь.</a:t>
            </a:r>
          </a:p>
        </p:txBody>
      </p:sp>
      <p:pic>
        <p:nvPicPr>
          <p:cNvPr id="7" name="Рисунок 6" descr="i25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5400" y="4495800"/>
            <a:ext cx="140652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2" descr="1680colourback_1009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457200" y="4267200"/>
            <a:ext cx="5257800" cy="206216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Выпал на пол уголёк,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Деревянный пол зажёг.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Не смотри, не жди, не стой.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 скорей залей…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419600" y="685800"/>
            <a:ext cx="4495800" cy="206216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Бабушка </a:t>
            </a:r>
            <a:r>
              <a:rPr lang="ru-RU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седа-бела</a:t>
            </a:r>
            <a:r>
              <a:rPr lang="ru-RU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Зимой всем мила,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 как лето наступает,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Про бабушку забывают.</a:t>
            </a:r>
            <a:endParaRPr lang="ru-RU" sz="3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 l="18000"/>
          <a:stretch>
            <a:fillRect/>
          </a:stretch>
        </p:blipFill>
        <p:spPr bwMode="auto">
          <a:xfrm>
            <a:off x="381000" y="457200"/>
            <a:ext cx="3905250" cy="3162300"/>
          </a:xfrm>
          <a:prstGeom prst="rect">
            <a:avLst/>
          </a:prstGeom>
          <a:ln w="38100" cap="sq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 l="7895" t="10354" r="7894" b="10354"/>
          <a:stretch>
            <a:fillRect/>
          </a:stretch>
        </p:blipFill>
        <p:spPr bwMode="auto">
          <a:xfrm>
            <a:off x="5638800" y="4191000"/>
            <a:ext cx="3200400" cy="2133600"/>
          </a:xfrm>
          <a:prstGeom prst="rect">
            <a:avLst/>
          </a:prstGeom>
          <a:ln w="38100" cap="sq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1" descr="1680colourback_1020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219200" y="609600"/>
            <a:ext cx="4572000" cy="20621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 мала, да зла,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Чуть-чуть свечу,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Иногда так упаду,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Что много горя принесу.</a:t>
            </a:r>
          </a:p>
        </p:txBody>
      </p:sp>
      <p:pic>
        <p:nvPicPr>
          <p:cNvPr id="4" name="Рисунок 3" descr="i3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0800" y="838200"/>
            <a:ext cx="828675" cy="154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038600" y="4114800"/>
            <a:ext cx="4114800" cy="10779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Вьётся, взвивается,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 небо устремляется.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/>
          <a:srcRect b="6364"/>
          <a:stretch>
            <a:fillRect/>
          </a:stretch>
        </p:blipFill>
        <p:spPr bwMode="auto">
          <a:xfrm>
            <a:off x="838200" y="3030538"/>
            <a:ext cx="2817813" cy="3141662"/>
          </a:xfrm>
          <a:prstGeom prst="rect">
            <a:avLst/>
          </a:prstGeom>
          <a:ln w="381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80colourback_1020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914400" y="609600"/>
            <a:ext cx="7010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к вам придёт беда,</a:t>
            </a:r>
            <a:br>
              <a:rPr lang="ru-RU" sz="4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Позвони скорей туда.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Знает каждый гражданин</a:t>
            </a:r>
            <a:br>
              <a:rPr lang="ru-RU" sz="4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800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Этот номер – </a:t>
            </a:r>
            <a:r>
              <a:rPr lang="ru-RU" sz="4800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01 </a:t>
            </a:r>
            <a:endParaRPr lang="ru-RU" sz="4800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Bar dir="vert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784</TotalTime>
  <Words>242</Words>
  <Application>Microsoft Office PowerPoint</Application>
  <PresentationFormat>Экран (4:3)</PresentationFormat>
  <Paragraphs>46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Office Theme</vt:lpstr>
      <vt:lpstr>Чтоб пожаров избежать, о них много надо знать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Загадки по пожарной безопасности</dc:title>
  <dc:creator>Галкина Саша 8.2</dc:creator>
  <cp:lastModifiedBy>Дмитрий Каленюк</cp:lastModifiedBy>
  <cp:revision>16</cp:revision>
  <dcterms:modified xsi:type="dcterms:W3CDTF">2015-04-16T03:27:17Z</dcterms:modified>
</cp:coreProperties>
</file>