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Проект</a:t>
            </a:r>
          </a:p>
          <a:p>
            <a:pPr algn="ctr">
              <a:buNone/>
            </a:pPr>
            <a:r>
              <a:rPr lang="ru-RU" sz="3600" b="1" dirty="0" smtClean="0"/>
              <a:t>для детей первой младшей  группы</a:t>
            </a:r>
          </a:p>
          <a:p>
            <a:pPr algn="ctr">
              <a:buNone/>
            </a:pPr>
            <a:r>
              <a:rPr lang="ru-RU" sz="3600" b="1" dirty="0" smtClean="0"/>
              <a:t> «Путешествие по сказкам </a:t>
            </a:r>
          </a:p>
          <a:p>
            <a:pPr algn="ctr">
              <a:buNone/>
            </a:pPr>
            <a:r>
              <a:rPr lang="ru-RU" sz="3600" b="1" dirty="0" smtClean="0"/>
              <a:t>К.И. Чуковского»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Цель</a:t>
            </a:r>
            <a:r>
              <a:rPr lang="ru-RU" sz="1800" b="1" dirty="0" smtClean="0"/>
              <a:t>:</a:t>
            </a:r>
            <a:r>
              <a:rPr lang="ru-RU" sz="1800" dirty="0" smtClean="0"/>
              <a:t> Расширить представления детей о произведениях К. И. Чуковского.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Задачи: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 Развивать интерес детей к книгам.</a:t>
            </a:r>
          </a:p>
          <a:p>
            <a:pPr>
              <a:buNone/>
            </a:pPr>
            <a:r>
              <a:rPr lang="ru-RU" sz="1800" dirty="0" smtClean="0"/>
              <a:t>2. Обогащать познавательный опыт детей.</a:t>
            </a:r>
          </a:p>
          <a:p>
            <a:pPr>
              <a:buNone/>
            </a:pPr>
            <a:r>
              <a:rPr lang="ru-RU" sz="1800" dirty="0" smtClean="0"/>
              <a:t>3. Формировать определенные взаимоотношения к героям сказок.</a:t>
            </a:r>
          </a:p>
          <a:p>
            <a:pPr>
              <a:buNone/>
            </a:pPr>
            <a:r>
              <a:rPr lang="ru-RU" sz="1800" dirty="0" smtClean="0"/>
              <a:t>4. Обогащать словарный запас ребенка посредством разучивания ролей к театрализации.</a:t>
            </a:r>
          </a:p>
          <a:p>
            <a:pPr>
              <a:buNone/>
            </a:pPr>
            <a:r>
              <a:rPr lang="ru-RU" sz="1800" dirty="0" smtClean="0"/>
              <a:t>5. Развитие творческих способностей детей через изготовление атрибутов к сказке.</a:t>
            </a:r>
          </a:p>
          <a:p>
            <a:pPr>
              <a:buNone/>
            </a:pPr>
            <a:r>
              <a:rPr lang="ru-RU" sz="1800" dirty="0" smtClean="0"/>
              <a:t>6. Развивать воображение, формировать умение изображать образ героя через роль.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Художественное творчество по произведениям К. И. Чуковского «Краденное солнце».</a:t>
            </a:r>
            <a:endParaRPr lang="ru-RU" sz="2800" b="1" dirty="0"/>
          </a:p>
        </p:txBody>
      </p:sp>
      <p:pic>
        <p:nvPicPr>
          <p:cNvPr id="4" name="Picture 2" descr="H:\DCIM\101MSDCF\DSC03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6438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Чтение сказок , рассматривание  иллюстраций по произведениям К. И. Чуковского.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pic>
        <p:nvPicPr>
          <p:cNvPr id="9218" name="Picture 2" descr="H:\DCIM\101MSDCF\DSC03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00200"/>
            <a:ext cx="4000527" cy="4525963"/>
          </a:xfrm>
          <a:prstGeom prst="rect">
            <a:avLst/>
          </a:prstGeom>
          <a:noFill/>
        </p:spPr>
      </p:pic>
      <p:pic>
        <p:nvPicPr>
          <p:cNvPr id="9219" name="Picture 3" descr="H:\DCIM\101MSDCF\DSC03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Подвижная игра </a:t>
            </a:r>
            <a:br>
              <a:rPr lang="ru-RU" b="1" dirty="0" smtClean="0"/>
            </a:br>
            <a:r>
              <a:rPr lang="ru-RU" b="1" dirty="0" smtClean="0"/>
              <a:t>«Каравай» («Муха-цокотуха»),</a:t>
            </a:r>
            <a:endParaRPr lang="ru-RU" b="1" dirty="0"/>
          </a:p>
        </p:txBody>
      </p:sp>
      <p:pic>
        <p:nvPicPr>
          <p:cNvPr id="10243" name="Picture 3" descr="H:\DCIM\101MSDCF\DSC03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4429156" cy="4643470"/>
          </a:xfrm>
          <a:prstGeom prst="rect">
            <a:avLst/>
          </a:prstGeom>
          <a:noFill/>
        </p:spPr>
      </p:pic>
      <p:pic>
        <p:nvPicPr>
          <p:cNvPr id="4098" name="Picture 2" descr="H:\DCIM\101MSDCF\DSC031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92908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2</vt:lpstr>
      <vt:lpstr>Слайд 1</vt:lpstr>
      <vt:lpstr>Слайд 2</vt:lpstr>
      <vt:lpstr>Художественное творчество по произведениям К. И. Чуковского «Краденное солнце».</vt:lpstr>
      <vt:lpstr>Чтение сказок , рассматривание  иллюстраций по произведениям К. И. Чуковского. </vt:lpstr>
      <vt:lpstr>Подвижная игра  «Каравай» («Муха-цокотуха»),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</dc:creator>
  <cp:lastModifiedBy>сми</cp:lastModifiedBy>
  <cp:revision>1</cp:revision>
  <dcterms:created xsi:type="dcterms:W3CDTF">2017-04-24T03:51:46Z</dcterms:created>
  <dcterms:modified xsi:type="dcterms:W3CDTF">2017-04-24T03:56:20Z</dcterms:modified>
</cp:coreProperties>
</file>