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Проект в первой младшей группе </a:t>
            </a:r>
          </a:p>
          <a:p>
            <a:pPr algn="ctr">
              <a:buNone/>
            </a:pPr>
            <a:r>
              <a:rPr lang="ru-RU" sz="5400" dirty="0" smtClean="0"/>
              <a:t>«Бусы для куклы  Кати».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ЦЕЛЬ:</a:t>
            </a:r>
            <a:r>
              <a:rPr lang="ru-RU" dirty="0" smtClean="0"/>
              <a:t>  Познакомить детей с видом украшения-бусы;  способов их изготовления;  развивать умение работать  с кисточкой;  развивать речь, мышление, моторику, воображение; различать и правильно называть цвета (красный, желтый, зеленый); закреплять умения  собирать целое из частей.  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1455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ОЖИДАЕМЫЕ РЕЗУЛЬТАТЫ ПРОЕКТА.</a:t>
            </a:r>
            <a:endParaRPr lang="ru-RU" sz="2400" dirty="0" smtClean="0"/>
          </a:p>
          <a:p>
            <a:r>
              <a:rPr lang="ru-RU" sz="2400" dirty="0" smtClean="0"/>
              <a:t>*У детей формируется интерес  к творческим заданиям.</a:t>
            </a:r>
          </a:p>
          <a:p>
            <a:r>
              <a:rPr lang="ru-RU" sz="2400" dirty="0" smtClean="0"/>
              <a:t>*Воспитывается заботливое, чуткое, внимательное  отношение к  окружающим.</a:t>
            </a:r>
          </a:p>
          <a:p>
            <a:r>
              <a:rPr lang="ru-RU" sz="2400" dirty="0" smtClean="0"/>
              <a:t>*Развивается желание помогать  близким.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 </a:t>
            </a:r>
            <a:r>
              <a:rPr lang="ru-RU" sz="2800" b="1" i="1" dirty="0" smtClean="0"/>
              <a:t>                                ЗАДАЧИ</a:t>
            </a:r>
            <a:r>
              <a:rPr lang="ru-RU" sz="2800" b="1" i="1" dirty="0" smtClean="0"/>
              <a:t>: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1.Дать знания детям о способах изготовления  бус.</a:t>
            </a:r>
          </a:p>
          <a:p>
            <a:pPr>
              <a:buNone/>
            </a:pPr>
            <a:r>
              <a:rPr lang="ru-RU" sz="2800" dirty="0" smtClean="0"/>
              <a:t>2.Формировать интерес ребенка к творческим   работам.</a:t>
            </a:r>
          </a:p>
          <a:p>
            <a:pPr>
              <a:buNone/>
            </a:pPr>
            <a:r>
              <a:rPr lang="ru-RU" sz="2800" dirty="0" smtClean="0"/>
              <a:t>3.Воспитывать доброе, заботливое отношение к </a:t>
            </a:r>
            <a:r>
              <a:rPr lang="ru-RU" sz="2800" dirty="0" smtClean="0"/>
              <a:t>окружающим.</a:t>
            </a:r>
            <a:endParaRPr lang="ru-RU" sz="28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DCIM\101MSDCF\DSC03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600200"/>
            <a:ext cx="4071965" cy="4525963"/>
          </a:xfrm>
          <a:prstGeom prst="rect">
            <a:avLst/>
          </a:prstGeom>
          <a:noFill/>
        </p:spPr>
      </p:pic>
      <p:pic>
        <p:nvPicPr>
          <p:cNvPr id="5123" name="Picture 3" descr="H:\DCIM\101MSDCF\DSC03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143404" cy="4630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DCIM\101MSDCF\DSC03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00200"/>
            <a:ext cx="3786213" cy="4525963"/>
          </a:xfrm>
          <a:prstGeom prst="rect">
            <a:avLst/>
          </a:prstGeom>
          <a:noFill/>
        </p:spPr>
      </p:pic>
      <p:pic>
        <p:nvPicPr>
          <p:cNvPr id="6147" name="Picture 3" descr="H:\DCIM\101MSDCF\DSC03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3410"/>
            <a:ext cx="4214842" cy="4570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DCIM\101MSDCF\DSC03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00200"/>
            <a:ext cx="4286280" cy="4525963"/>
          </a:xfrm>
          <a:prstGeom prst="rect">
            <a:avLst/>
          </a:prstGeom>
          <a:noFill/>
        </p:spPr>
      </p:pic>
      <p:pic>
        <p:nvPicPr>
          <p:cNvPr id="4099" name="Picture 3" descr="H:\DCIM\101MSDCF\DSC0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3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</dc:creator>
  <cp:lastModifiedBy>сми</cp:lastModifiedBy>
  <cp:revision>1</cp:revision>
  <dcterms:created xsi:type="dcterms:W3CDTF">2017-04-24T03:35:56Z</dcterms:created>
  <dcterms:modified xsi:type="dcterms:W3CDTF">2017-04-24T03:44:08Z</dcterms:modified>
</cp:coreProperties>
</file>