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24.png" ContentType="image/png"/>
  <Override PartName="/ppt/media/image23.jpeg" ContentType="image/jpeg"/>
  <Override PartName="/ppt/media/image8.png" ContentType="image/png"/>
  <Override PartName="/ppt/media/image7.png" ContentType="image/png"/>
  <Override PartName="/ppt/media/image9.jpeg" ContentType="image/jpeg"/>
  <Override PartName="/ppt/media/image6.png" ContentType="image/png"/>
  <Override PartName="/ppt/media/image22.jpeg" ContentType="image/jpeg"/>
  <Override PartName="/ppt/media/image10.png" ContentType="image/png"/>
  <Override PartName="/ppt/media/image4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19.jpeg" ContentType="image/jpeg"/>
  <Override PartName="/ppt/media/image13.jpeg" ContentType="image/jpeg"/>
  <Override PartName="/ppt/media/image11.png" ContentType="image/png"/>
  <Override PartName="/ppt/media/image12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21.jpeg" ContentType="image/jpeg"/>
  <Override PartName="/ppt/media/image17.jpeg" ContentType="image/jpeg"/>
  <Override PartName="/ppt/media/image18.png" ContentType="image/png"/>
  <Override PartName="/ppt/media/image5.png" ContentType="image/png"/>
  <Override PartName="/ppt/media/image20.png" ContentType="image/png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Masters/_rels/slideMaster1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4C162D29-FEA1-4F24-91A5-793459F67821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DB09CDB5-C952-401B-8D17-6AEAF409A674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8D20043A-9D06-4ECA-AADE-1495AE4154A9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2680" indent="-285480">
              <a:spcBef>
                <a:spcPts val="697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Bef>
                <a:spcPts val="598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&lt;date/time&gt;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E18C2612-5A08-4510-B3A3-97D8BFF80EEE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ADD99B22-1BC7-41DB-9F73-7F6E1C6D4C81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F75CA735-9D98-4844-B954-5024DD9740C8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5DBDED54-5115-4445-9F55-5EF6B9827408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0F4C5818-9312-4A4A-8766-CEEE452084B2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FB5897C0-3C08-430B-8BFE-7912AA762E4F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5b3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fld id="{BD6DC3F1-267C-4B8A-AC10-83C355236940}" type="slidenum">
              <a:rPr b="0" lang="ru-RU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zanimatika.narod.ru/Nachalka1.htm" TargetMode="External"/><Relationship Id="rId2" Type="http://schemas.openxmlformats.org/officeDocument/2006/relationships/hyperlink" Target="http://www.inmoment.ru/holidays/willow-sunday.html" TargetMode="External"/><Relationship Id="rId3" Type="http://schemas.openxmlformats.org/officeDocument/2006/relationships/hyperlink" Target="http://img15.nnm.ru/a/b/8/a/e/5bc2b4c534c6095360ce820fdba.jpg" TargetMode="External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Рисунок 2" descr=""/>
          <p:cNvPicPr/>
          <p:nvPr/>
        </p:nvPicPr>
        <p:blipFill>
          <a:blip r:embed="rId1"/>
          <a:stretch/>
        </p:blipFill>
        <p:spPr>
          <a:xfrm>
            <a:off x="179280" y="1052640"/>
            <a:ext cx="2389320" cy="5400720"/>
          </a:xfrm>
          <a:prstGeom prst="rect">
            <a:avLst/>
          </a:prstGeom>
          <a:ln>
            <a:noFill/>
          </a:ln>
        </p:spPr>
      </p:pic>
      <p:pic>
        <p:nvPicPr>
          <p:cNvPr id="429" name="Прямоугольник 3" descr=""/>
          <p:cNvPicPr/>
          <p:nvPr/>
        </p:nvPicPr>
        <p:blipFill>
          <a:blip r:embed="rId2"/>
          <a:stretch/>
        </p:blipFill>
        <p:spPr>
          <a:xfrm>
            <a:off x="2371680" y="2341440"/>
            <a:ext cx="6589800" cy="204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Рисунок 3" descr=""/>
          <p:cNvPicPr/>
          <p:nvPr/>
        </p:nvPicPr>
        <p:blipFill>
          <a:blip r:embed="rId1"/>
          <a:stretch/>
        </p:blipFill>
        <p:spPr>
          <a:xfrm>
            <a:off x="1042920" y="260280"/>
            <a:ext cx="7207200" cy="5832720"/>
          </a:xfrm>
          <a:prstGeom prst="rect">
            <a:avLst/>
          </a:prstGeom>
          <a:ln>
            <a:noFill/>
          </a:ln>
        </p:spPr>
      </p:pic>
      <p:pic>
        <p:nvPicPr>
          <p:cNvPr id="448" name="Рисунок 4" descr=""/>
          <p:cNvPicPr/>
          <p:nvPr/>
        </p:nvPicPr>
        <p:blipFill>
          <a:blip r:embed="rId2"/>
          <a:srcRect l="0" t="0" r="0" b="5307"/>
          <a:stretch/>
        </p:blipFill>
        <p:spPr>
          <a:xfrm rot="5280000">
            <a:off x="2696040" y="560880"/>
            <a:ext cx="3933720" cy="664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afterEffect" fill="hold" presetClass="entr" presetID="21" presetSubtype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06" dur="2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nodeType="afterEffect" fill="hold" presetClass="entr" presetID="8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210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Рисунок 3" descr=""/>
          <p:cNvPicPr/>
          <p:nvPr/>
        </p:nvPicPr>
        <p:blipFill>
          <a:blip r:embed="rId1"/>
          <a:stretch/>
        </p:blipFill>
        <p:spPr>
          <a:xfrm>
            <a:off x="971640" y="147600"/>
            <a:ext cx="7416720" cy="6165720"/>
          </a:xfrm>
          <a:prstGeom prst="rect">
            <a:avLst/>
          </a:prstGeom>
          <a:ln>
            <a:noFill/>
          </a:ln>
        </p:spPr>
      </p:pic>
      <p:pic>
        <p:nvPicPr>
          <p:cNvPr id="450" name="Рисунок 4" descr=""/>
          <p:cNvPicPr/>
          <p:nvPr/>
        </p:nvPicPr>
        <p:blipFill>
          <a:blip r:embed="rId2"/>
          <a:stretch/>
        </p:blipFill>
        <p:spPr>
          <a:xfrm rot="21480000">
            <a:off x="1262160" y="1884240"/>
            <a:ext cx="6835680" cy="411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1" dur="indefinite" restart="never" nodeType="tmRoot">
          <p:childTnLst>
            <p:seq>
              <p:cTn id="212" dur="indefinite" nodeType="mainSeq"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afterEffect" fill="hold" presetClass="entr" presetID="6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17" dur="2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nodeType="afterEffect" fill="hold" presetClass="entr" presetID="18" presetSubtype="1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 additive="repl">
                                        <p:cTn id="221" dur="2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2" dur="indefinite" restart="never" nodeType="tmRoot">
          <p:childTnLst>
            <p:seq>
              <p:cTn id="223" dur="indefinite" nodeType="mainSeq"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after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Рисунок 1" descr=""/>
          <p:cNvPicPr/>
          <p:nvPr/>
        </p:nvPicPr>
        <p:blipFill>
          <a:blip r:embed="rId1"/>
          <a:stretch/>
        </p:blipFill>
        <p:spPr>
          <a:xfrm>
            <a:off x="-34920" y="19080"/>
            <a:ext cx="9178920" cy="6858000"/>
          </a:xfrm>
          <a:prstGeom prst="rect">
            <a:avLst/>
          </a:prstGeom>
          <a:ln>
            <a:noFill/>
          </a:ln>
        </p:spPr>
      </p:pic>
      <p:sp>
        <p:nvSpPr>
          <p:cNvPr id="453" name="CustomShape 1"/>
          <p:cNvSpPr/>
          <p:nvPr/>
        </p:nvSpPr>
        <p:spPr>
          <a:xfrm>
            <a:off x="485640" y="3141720"/>
            <a:ext cx="8137800" cy="30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0" i="1" lang="ru-RU" sz="3200" spc="-1" strike="noStrike">
                <a:solidFill>
                  <a:srgbClr val="ffffff"/>
                </a:solidFill>
                <a:latin typeface="Calibri"/>
              </a:rPr>
              <a:t>Презентацию выполнила учитель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/>
            <a:r>
              <a:rPr b="0" i="1" lang="ru-RU" sz="3200" spc="-1" strike="noStrike">
                <a:solidFill>
                  <a:srgbClr val="ffffff"/>
                </a:solidFill>
                <a:latin typeface="Calibri"/>
              </a:rPr>
              <a:t>школы № 404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/>
            <a:r>
              <a:rPr b="0" i="1" lang="ru-RU" sz="3200" spc="-1" strike="noStrike">
                <a:solidFill>
                  <a:srgbClr val="ffffff"/>
                </a:solidFill>
                <a:latin typeface="Calibri"/>
              </a:rPr>
              <a:t>г. Санкт-Петербурга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/>
            <a:r>
              <a:rPr b="0" i="1" lang="ru-RU" sz="3200" spc="-1" strike="noStrike">
                <a:solidFill>
                  <a:srgbClr val="ffffff"/>
                </a:solidFill>
                <a:latin typeface="Calibri"/>
              </a:rPr>
              <a:t>Синицына Ирина Викторовна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/>
            <a:r>
              <a:rPr b="0" i="1" lang="ru-RU" sz="3200" spc="-1" strike="noStrike">
                <a:solidFill>
                  <a:srgbClr val="ffffff"/>
                </a:solidFill>
                <a:latin typeface="Calibri"/>
              </a:rPr>
              <a:t>Сайт «Школа АБВ»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/>
            <a:r>
              <a:rPr b="0" i="1" lang="en-US" sz="3200" spc="-1" strike="noStrike">
                <a:solidFill>
                  <a:srgbClr val="ffffff"/>
                </a:solidFill>
                <a:latin typeface="Calibri"/>
              </a:rPr>
              <a:t>http://www.shkola-abv.ru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2" dur="indefinite" restart="never" nodeType="tmRoot">
          <p:childTnLst>
            <p:seq>
              <p:cTn id="233" dur="indefinite" nodeType="mainSeq"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after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38" dur="2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5" presetSubtype="1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43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2195640" y="1557360"/>
            <a:ext cx="6697440" cy="66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ff"/>
                </a:solidFill>
                <a:latin typeface="Calibri"/>
                <a:hlinkClick r:id="rId1"/>
              </a:rPr>
              <a:t>http://zanimatika.narod.ru/Nachalka1.htm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Calibri"/>
                <a:hlinkClick r:id="rId2"/>
              </a:rPr>
              <a:t>http://www.inmoment.ru/holidays/willow-sunday.htm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Calibri"/>
                <a:hlinkClick r:id="rId3"/>
              </a:rPr>
              <a:t>http://img15.nnm.ru/a/b/8/a/e/5bc2b4c534c6095360ce820fdba.jpg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http://www.liveinternet.ru/users/leykoteya/post123580703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http://www.liveinternet.ru/tags/%E2%E5%F0%E1%E0/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http://www.kalyamalya.ru/modules/bamagalerie3/viewcat.php?id=261&amp;cid=2&amp;min=0&amp;orderby=voteD&amp;show=18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http://nezhna.com/post161869482/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http://www.playroom.ru/content/view/1794/88888893/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2198520" y="404640"/>
            <a:ext cx="3743640" cy="64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0" lang="ru-RU" sz="3600" spc="-1" strike="noStrike">
                <a:solidFill>
                  <a:srgbClr val="000066"/>
                </a:solidFill>
                <a:latin typeface="Calibri"/>
              </a:rPr>
              <a:t>        </a:t>
            </a:r>
            <a:r>
              <a:rPr b="0" lang="ru-RU" sz="3600" spc="-1" strike="noStrike">
                <a:solidFill>
                  <a:srgbClr val="000066"/>
                </a:solidFill>
                <a:latin typeface="Calibri"/>
              </a:rPr>
              <a:t>ссылки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6" name="Рисунок 5" descr=""/>
          <p:cNvPicPr/>
          <p:nvPr/>
        </p:nvPicPr>
        <p:blipFill>
          <a:blip r:embed="rId4"/>
          <a:stretch/>
        </p:blipFill>
        <p:spPr>
          <a:xfrm>
            <a:off x="-36360" y="1677960"/>
            <a:ext cx="2076120" cy="518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Прямоугольник 3" descr=""/>
          <p:cNvPicPr/>
          <p:nvPr/>
        </p:nvPicPr>
        <p:blipFill>
          <a:blip r:embed="rId1"/>
          <a:stretch/>
        </p:blipFill>
        <p:spPr>
          <a:xfrm>
            <a:off x="152280" y="158760"/>
            <a:ext cx="5505480" cy="2170080"/>
          </a:xfrm>
          <a:prstGeom prst="rect">
            <a:avLst/>
          </a:prstGeom>
          <a:ln>
            <a:noFill/>
          </a:ln>
        </p:spPr>
      </p:pic>
      <p:pic>
        <p:nvPicPr>
          <p:cNvPr id="431" name="Прямоугольник 5" descr=""/>
          <p:cNvPicPr/>
          <p:nvPr/>
        </p:nvPicPr>
        <p:blipFill>
          <a:blip r:embed="rId2"/>
          <a:stretch/>
        </p:blipFill>
        <p:spPr>
          <a:xfrm>
            <a:off x="3376440" y="2163600"/>
            <a:ext cx="3000600" cy="993960"/>
          </a:xfrm>
          <a:prstGeom prst="rect">
            <a:avLst/>
          </a:prstGeom>
          <a:ln>
            <a:noFill/>
          </a:ln>
        </p:spPr>
      </p:pic>
      <p:pic>
        <p:nvPicPr>
          <p:cNvPr id="432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6" dur="2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nodeType="afterEffect" fill="hold" presetClass="entr" presetID="6" presetSubtype="16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0" dur="2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set>
                                <p:cBhvr>
                                  <p:cTn id="21" dur="1" fill="hold"/>
                                  <p:tgtEl>
                                    <p:spTgt spid="431"/>
                                  </p:tgtEl>
                                  <p:attrNameLst>
                                    <p:attrName>style.visibility</p:attrName>
                                  </p:attrNameLst>
                                </p:cBhvr>
                                <p:to>
                                  <p:strVal val="hidden"/>
                                </p:to>
                              </p:set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nodeType="afterEffect" fill="hold" presetClass="entr" presetID="21" presetSubtype="1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5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434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685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afterEffect" fill="hold" presetClass="entr" presetID="31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" dur="2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9" dur="2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2" descr=""/>
          <p:cNvPicPr/>
          <p:nvPr/>
        </p:nvPicPr>
        <p:blipFill>
          <a:blip r:embed="rId1"/>
          <a:srcRect l="25794" t="0" r="8085" b="3764"/>
          <a:stretch/>
        </p:blipFill>
        <p:spPr>
          <a:xfrm>
            <a:off x="285840" y="0"/>
            <a:ext cx="2857320" cy="6858000"/>
          </a:xfrm>
          <a:prstGeom prst="rect">
            <a:avLst/>
          </a:prstGeom>
          <a:ln>
            <a:noFill/>
          </a:ln>
        </p:spPr>
      </p:pic>
      <p:sp>
        <p:nvSpPr>
          <p:cNvPr id="436" name="CustomShape 1"/>
          <p:cNvSpPr/>
          <p:nvPr/>
        </p:nvSpPr>
        <p:spPr>
          <a:xfrm>
            <a:off x="3924360" y="0"/>
            <a:ext cx="4824360" cy="67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Верба, верба, верба,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Верба зацвела.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Это значит, — верно,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Что весна пришла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Это значит — верно,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Что зиме конец.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Самый, самый первый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Засвистел скворец.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Засвистел в скворечне: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Ну, теперь я здешний.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Но весне не верьте,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Слышен ветра свист.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Ветер, ветер, ветер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По дорогам вертит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Прошлогодний лист.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Все апрелю шутки!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Сельский детский сад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Утром скинул шубки,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 полдень — снегопад.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Но не так уж скверно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Обстоят дела,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Если верба, верба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                                  </a:t>
            </a:r>
            <a:r>
              <a:rPr b="1" i="1" lang="ru-RU" sz="1800" spc="-1" strike="noStrike">
                <a:solidFill>
                  <a:srgbClr val="1e1c11"/>
                </a:solidFill>
                <a:latin typeface="Calibri"/>
              </a:rPr>
              <a:t>Верба зацвела.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/>
            <a:r>
              <a:rPr b="1" i="1" lang="ru-RU" sz="2400" spc="-1" strike="noStrike">
                <a:solidFill>
                  <a:srgbClr val="1e1c11"/>
                </a:solidFill>
                <a:latin typeface="Calibri"/>
              </a:rPr>
              <a:t>                                                  </a:t>
            </a:r>
            <a:r>
              <a:rPr b="1" i="1" lang="ru-RU" sz="2400" spc="-1" strike="noStrike">
                <a:solidFill>
                  <a:srgbClr val="1e1c11"/>
                </a:solidFill>
                <a:latin typeface="Calibri"/>
              </a:rPr>
              <a:t>А.Барто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" dur="2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2" dur="1000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6" dur="1000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0" dur="1000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4" dur="1000"/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8" dur="1000"/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2" dur="1000"/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6" dur="1000"/>
                                        <p:tgtEl>
                                          <p:spTgt spid="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80" dur="1000"/>
                                        <p:tgtEl>
                                          <p:spTgt spid="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84" dur="1000"/>
                                        <p:tgtEl>
                                          <p:spTgt spid="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88" dur="1000"/>
                                        <p:tgtEl>
                                          <p:spTgt spid="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92" dur="1000"/>
                                        <p:tgtEl>
                                          <p:spTgt spid="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96" dur="1000"/>
                                        <p:tgtEl>
                                          <p:spTgt spid="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0" dur="1000"/>
                                        <p:tgtEl>
                                          <p:spTgt spid="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4" dur="1000"/>
                                        <p:tgtEl>
                                          <p:spTgt spid="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8" dur="1000"/>
                                        <p:tgtEl>
                                          <p:spTgt spid="4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12" dur="1000"/>
                                        <p:tgtEl>
                                          <p:spTgt spid="4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16" dur="1000"/>
                                        <p:tgtEl>
                                          <p:spTgt spid="4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8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20" dur="1000"/>
                                        <p:tgtEl>
                                          <p:spTgt spid="4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2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24" dur="1000"/>
                                        <p:tgtEl>
                                          <p:spTgt spid="43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28" dur="1000"/>
                                        <p:tgtEl>
                                          <p:spTgt spid="43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32" dur="1000"/>
                                        <p:tgtEl>
                                          <p:spTgt spid="43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36" dur="1000"/>
                                        <p:tgtEl>
                                          <p:spTgt spid="43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8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40" dur="1000"/>
                                        <p:tgtEl>
                                          <p:spTgt spid="43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2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44" dur="1000"/>
                                        <p:tgtEl>
                                          <p:spTgt spid="43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438" name="Прямоугольник 4" descr=""/>
          <p:cNvPicPr/>
          <p:nvPr/>
        </p:nvPicPr>
        <p:blipFill>
          <a:blip r:embed="rId2"/>
          <a:stretch/>
        </p:blipFill>
        <p:spPr>
          <a:xfrm>
            <a:off x="19080" y="23760"/>
            <a:ext cx="5680080" cy="198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5" dur="indefinite" restart="never" nodeType="tmRoot">
          <p:childTnLst>
            <p:seq>
              <p:cTn id="146" dur="indefinite" nodeType="mainSeq"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51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55" dur="2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2" descr=""/>
          <p:cNvPicPr/>
          <p:nvPr/>
        </p:nvPicPr>
        <p:blipFill>
          <a:blip r:embed="rId1"/>
          <a:stretch/>
        </p:blipFill>
        <p:spPr>
          <a:xfrm>
            <a:off x="-55440" y="-117360"/>
            <a:ext cx="9254880" cy="7029360"/>
          </a:xfrm>
          <a:prstGeom prst="rect">
            <a:avLst/>
          </a:prstGeom>
          <a:ln>
            <a:noFill/>
          </a:ln>
        </p:spPr>
      </p:pic>
      <p:sp>
        <p:nvSpPr>
          <p:cNvPr id="440" name="CustomShape 1"/>
          <p:cNvSpPr/>
          <p:nvPr/>
        </p:nvSpPr>
        <p:spPr>
          <a:xfrm>
            <a:off x="74520" y="120600"/>
            <a:ext cx="8928360" cy="210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Вербе приписывалась магическая сила способствовать плодородию и будущему урожаю, охранять дома от пожара, нивы от града, останавливать бурю, распознавать колдунов и ведьм, обнаруживать клады. На Руси было принято хранить освященную вербу дома. Во время грозы освященную вербу ставили на подоконник - верили, что это спасет дом от попадания молнии. 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6" dur="indefinite" restart="never" nodeType="tmRoot">
          <p:childTnLst>
            <p:seq>
              <p:cTn id="157" dur="indefinite" nodeType="mainSeq"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62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66"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Рисунок 6" descr=""/>
          <p:cNvPicPr/>
          <p:nvPr/>
        </p:nvPicPr>
        <p:blipFill>
          <a:blip r:embed="rId1"/>
          <a:stretch/>
        </p:blipFill>
        <p:spPr>
          <a:xfrm>
            <a:off x="857160" y="189000"/>
            <a:ext cx="7207200" cy="5616360"/>
          </a:xfrm>
          <a:prstGeom prst="rect">
            <a:avLst/>
          </a:prstGeom>
          <a:ln>
            <a:noFill/>
          </a:ln>
        </p:spPr>
      </p:pic>
      <p:pic>
        <p:nvPicPr>
          <p:cNvPr id="442" name="Рисунок 7" descr=""/>
          <p:cNvPicPr/>
          <p:nvPr/>
        </p:nvPicPr>
        <p:blipFill>
          <a:blip r:embed="rId2"/>
          <a:stretch/>
        </p:blipFill>
        <p:spPr>
          <a:xfrm rot="5280000">
            <a:off x="2581200" y="311040"/>
            <a:ext cx="3741840" cy="6669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afterEffect" fill="hold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 additive="repl">
                                        <p:cTn id="173" dur="14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"/>
                            </p:stCondLst>
                            <p:childTnLst>
                              <p:par>
                                <p:cTn id="175" nodeType="afterEffect" fill="hold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 additive="repl">
                                        <p:cTn id="177" dur="2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Рисунок 3" descr=""/>
          <p:cNvPicPr/>
          <p:nvPr/>
        </p:nvPicPr>
        <p:blipFill>
          <a:blip r:embed="rId1"/>
          <a:stretch/>
        </p:blipFill>
        <p:spPr>
          <a:xfrm>
            <a:off x="968400" y="333360"/>
            <a:ext cx="7207200" cy="5570640"/>
          </a:xfrm>
          <a:prstGeom prst="rect">
            <a:avLst/>
          </a:prstGeom>
          <a:ln>
            <a:noFill/>
          </a:ln>
        </p:spPr>
      </p:pic>
      <p:pic>
        <p:nvPicPr>
          <p:cNvPr id="444" name="Рисунок 4" descr=""/>
          <p:cNvPicPr/>
          <p:nvPr/>
        </p:nvPicPr>
        <p:blipFill>
          <a:blip r:embed="rId2"/>
          <a:stretch/>
        </p:blipFill>
        <p:spPr>
          <a:xfrm rot="5280000">
            <a:off x="2709360" y="461880"/>
            <a:ext cx="3755880" cy="666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8" dur="indefinite" restart="never" nodeType="tmRoot">
          <p:childTnLst>
            <p:seq>
              <p:cTn id="179" dur="indefinite" nodeType="mainSeq"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afterEffect" fill="hold" presetClass="entr" presetID="3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184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nodeType="afterEffect" fill="hold" presetClass="entr" presetID="18" presetSubtype="1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 additive="repl">
                                        <p:cTn id="188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Рисунок 3" descr=""/>
          <p:cNvPicPr/>
          <p:nvPr/>
        </p:nvPicPr>
        <p:blipFill>
          <a:blip r:embed="rId1"/>
          <a:stretch/>
        </p:blipFill>
        <p:spPr>
          <a:xfrm>
            <a:off x="755640" y="260280"/>
            <a:ext cx="7207200" cy="5734080"/>
          </a:xfrm>
          <a:prstGeom prst="rect">
            <a:avLst/>
          </a:prstGeom>
          <a:ln>
            <a:noFill/>
          </a:ln>
        </p:spPr>
      </p:pic>
      <p:pic>
        <p:nvPicPr>
          <p:cNvPr id="446" name="Рисунок 4" descr=""/>
          <p:cNvPicPr/>
          <p:nvPr/>
        </p:nvPicPr>
        <p:blipFill>
          <a:blip r:embed="rId2"/>
          <a:stretch/>
        </p:blipFill>
        <p:spPr>
          <a:xfrm rot="5280000">
            <a:off x="2449440" y="509400"/>
            <a:ext cx="3816360" cy="663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afterEffect" fill="hold" presetClass="entr" presetID="6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95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"/>
                            </p:stCondLst>
                            <p:childTnLst>
                              <p:par>
                                <p:cTn id="197" nodeType="afterEffect" fill="hold" presetClass="entr" presetID="5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99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2012-03-08T21:08:46Z</dcterms:created>
  <dc:creator>asusf8ws</dc:creator>
  <dc:description/>
  <dc:language>en-US</dc:language>
  <cp:lastModifiedBy>Helen</cp:lastModifiedBy>
  <dcterms:modified xsi:type="dcterms:W3CDTF">2012-03-11T05:44:00Z</dcterms:modified>
  <cp:revision>22</cp:revision>
  <dc:subject/>
  <dc:title>Презентация PowerPoint</dc:title>
</cp:coreProperties>
</file>