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FDC8-7116-4D23-A524-05AF5BB6C80D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49C8-D6CA-41D6-8F08-CBCE615C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30BA-6095-45B6-A625-BC93B6157F8F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D914-9610-47EE-AA48-5C20C92C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1277-B35E-429D-888A-C93467127A08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2CE8-E10E-49E6-9A74-4148580E3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825C-1804-4873-9DE1-481B1BDCEF4C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AA96-95F2-4712-8D86-E2E75B84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048-7534-4AD3-A153-78F94FBD6907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F8F3-85F0-48DA-926C-28D38C2A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1AE5-14A6-46B8-BF39-DAAE8BF028C2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7058-2464-47A3-A057-03ED1E1B8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ADEB-D962-4D57-88C2-9768725397F2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6ECB-BF67-4FC9-8A3C-AE1FBF02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FA78-01DA-4F47-AB83-80E28AF3B52F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F5AF-F6B4-4CE1-B0FE-5D02A7F3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EA3F-9778-488F-86BA-90C97CA554F2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94A-5F07-4F29-9FF1-5FA68105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038F-F845-4981-8953-A7D91239593A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45E2-B294-4B12-AE3B-8BD5626E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603-4F74-4900-8792-BB0941AD22D5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D7D9-EFE9-4AEA-94E5-EE6DC0FC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197EB-EBAD-4069-82A0-1E02B6CAB415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A0A52-AB21-4311-A1FE-3A8D4EE8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8192" y="1844824"/>
            <a:ext cx="7731604" cy="3075183"/>
            <a:chOff x="611515" y="2420888"/>
            <a:chExt cx="7077176" cy="2946289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353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515" y="2420888"/>
              <a:ext cx="7077176" cy="1503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8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Проект «Домашние животные».</a:t>
              </a:r>
            </a:p>
            <a:p>
              <a:pPr algn="ctr">
                <a:defRPr/>
              </a:pPr>
              <a:r>
                <a:rPr lang="ru-RU" sz="48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Первая младшая группа №5.</a:t>
              </a:r>
              <a:endPara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Ферма. </a:t>
            </a:r>
            <a:endParaRPr lang="ru-RU" dirty="0"/>
          </a:p>
        </p:txBody>
      </p:sp>
      <p:pic>
        <p:nvPicPr>
          <p:cNvPr id="20482" name="Picture 2" descr="H:\DCIM\101MSDCF\DSC03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00201"/>
            <a:ext cx="6500858" cy="396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родителями. </a:t>
            </a:r>
            <a:endParaRPr lang="ru-RU" dirty="0"/>
          </a:p>
        </p:txBody>
      </p:sp>
      <p:pic>
        <p:nvPicPr>
          <p:cNvPr id="21506" name="Picture 2" descr="H:\DCIM\101MSDCF\DSC03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4000528" cy="3543311"/>
          </a:xfrm>
          <a:prstGeom prst="rect">
            <a:avLst/>
          </a:prstGeom>
          <a:noFill/>
        </p:spPr>
      </p:pic>
      <p:pic>
        <p:nvPicPr>
          <p:cNvPr id="21507" name="Picture 3" descr="H:\DCIM\101MSDCF\DSC03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357586" cy="35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329510" cy="5554683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Тип проекта: познавательно-исследовательский</a:t>
            </a:r>
          </a:p>
          <a:p>
            <a:r>
              <a:rPr lang="ru-RU" sz="2800" dirty="0" smtClean="0"/>
              <a:t>Продолжительность  : краткосрочный  13.02 -17.02</a:t>
            </a:r>
          </a:p>
          <a:p>
            <a:r>
              <a:rPr lang="ru-RU" sz="2800" dirty="0" smtClean="0"/>
              <a:t>Участники проекта : дети, воспитатели , родители</a:t>
            </a:r>
          </a:p>
          <a:p>
            <a:r>
              <a:rPr lang="ru-RU" sz="2800" dirty="0" smtClean="0"/>
              <a:t>Цели проекта: дать детям представление о домашних животных и их детёнышах, их внешнем виде, повадках, роли животных в жизни человека.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72386" cy="576899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         Задачи:</a:t>
            </a: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1</a:t>
            </a:r>
            <a:r>
              <a:rPr lang="ru-RU" sz="1600" dirty="0" smtClean="0"/>
              <a:t>. Развивать элементарные представления о домашних животных (живут рядом с человеком, люди заботятся о животных, животные приносят пользу людям.) ;</a:t>
            </a:r>
          </a:p>
          <a:p>
            <a:pPr>
              <a:buNone/>
            </a:pPr>
            <a:r>
              <a:rPr lang="ru-RU" sz="1600" b="1" dirty="0" smtClean="0"/>
              <a:t>2</a:t>
            </a:r>
            <a:r>
              <a:rPr lang="ru-RU" sz="1600" dirty="0" smtClean="0"/>
              <a:t>. Способствовать уточнению и обогащению представлений детей о домашних животных и их детёнышах (кот-кошка-котёнок, пёс-собака-щенок, бык-корова-телёнок, козёл-коза-козлёнок, конь-лошадь-жеребёнок и др.)</a:t>
            </a:r>
          </a:p>
          <a:p>
            <a:pPr>
              <a:buNone/>
            </a:pPr>
            <a:r>
              <a:rPr lang="ru-RU" sz="1600" b="1" dirty="0" smtClean="0"/>
              <a:t>3</a:t>
            </a:r>
            <a:r>
              <a:rPr lang="ru-RU" sz="1600" dirty="0" smtClean="0"/>
              <a:t>. Поощрять и поддерживать самостоятельные наблюдения за животными;</a:t>
            </a:r>
          </a:p>
          <a:p>
            <a:pPr>
              <a:buNone/>
            </a:pPr>
            <a:r>
              <a:rPr lang="ru-RU" sz="1600" b="1" dirty="0" smtClean="0"/>
              <a:t>4</a:t>
            </a:r>
            <a:r>
              <a:rPr lang="ru-RU" sz="1600" dirty="0" smtClean="0"/>
              <a:t>. Воспитывать интерес к жизни животных, заботливое отношение;</a:t>
            </a:r>
          </a:p>
          <a:p>
            <a:pPr>
              <a:buNone/>
            </a:pPr>
            <a:r>
              <a:rPr lang="ru-RU" sz="1600" b="1" dirty="0" smtClean="0"/>
              <a:t>5</a:t>
            </a:r>
            <a:r>
              <a:rPr lang="ru-RU" sz="1600" dirty="0" smtClean="0"/>
              <a:t>. Учиться устанавливать простейшие родственные связи между взрослыми животными и их детёнышами;</a:t>
            </a:r>
          </a:p>
          <a:p>
            <a:pPr>
              <a:buNone/>
            </a:pPr>
            <a:r>
              <a:rPr lang="ru-RU" sz="1600" b="1" dirty="0" smtClean="0"/>
              <a:t>6</a:t>
            </a:r>
            <a:r>
              <a:rPr lang="ru-RU" sz="1600" dirty="0" smtClean="0"/>
              <a:t>. Развивать умение отвечать на вопросы, вести диалог;</a:t>
            </a:r>
          </a:p>
          <a:p>
            <a:pPr>
              <a:buNone/>
            </a:pPr>
            <a:r>
              <a:rPr lang="ru-RU" sz="1600" b="1" dirty="0" smtClean="0"/>
              <a:t>7</a:t>
            </a:r>
            <a:r>
              <a:rPr lang="ru-RU" sz="1600" dirty="0" smtClean="0"/>
              <a:t> . Развивать умение общаться со сверстниками в процессе игровой деятельности;</a:t>
            </a:r>
          </a:p>
          <a:p>
            <a:pPr>
              <a:buNone/>
            </a:pPr>
            <a:r>
              <a:rPr lang="ru-RU" sz="1600" b="1" dirty="0" smtClean="0"/>
              <a:t>8</a:t>
            </a:r>
            <a:r>
              <a:rPr lang="ru-RU" sz="1600" dirty="0" smtClean="0"/>
              <a:t>. Развивать познавательную активность, мышление, воображение, коммуникативные навыки;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615262" cy="5626121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Актуальность проблемы:</a:t>
            </a:r>
          </a:p>
          <a:p>
            <a:pPr>
              <a:buNone/>
            </a:pPr>
            <a:r>
              <a:rPr lang="ru-RU" sz="2400" dirty="0" smtClean="0"/>
              <a:t>У воспитанников пришедших в 2 года впервые в детский сад ,выявлено отсутствие в должном объёме знаний о внешнем виде и месте проживания домашних животных, они неправильно называют детёнышей домашних животных , но при этом проявляют интерес к ним. Поэтому возникла необходимость в работе над проектом «Домашние животные» с целью углубления и обогащения знаний воспитанников.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6829444" cy="584043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Планируемый  результат</a:t>
            </a:r>
            <a:r>
              <a:rPr lang="ru-RU" sz="2000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400" dirty="0" smtClean="0"/>
              <a:t>В  результате над проектом воспитанники научатся различать по внешнему виду домашних животных,  правильно называть их детёнышей (телята,  жеребята, ягнята, поросята), знать место их проживания  (конура, свинарник, коровник)</a:t>
            </a:r>
          </a:p>
          <a:p>
            <a:r>
              <a:rPr lang="ru-RU" sz="2400" dirty="0" smtClean="0"/>
              <a:t>Родители и воспитанники примут активное участие в сборе информации по теме проекта в презентации  проекта.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6686568" cy="5840435"/>
          </a:xfrm>
        </p:spPr>
        <p:txBody>
          <a:bodyPr/>
          <a:lstStyle/>
          <a:p>
            <a:r>
              <a:rPr lang="ru-RU" sz="2000" b="1" dirty="0" smtClean="0"/>
              <a:t>Беседа "Что мы знаем о домашних животных". Рассматривание картин «Кошка с котятами».Пальчиковые игры «Домашние животные».</a:t>
            </a:r>
          </a:p>
          <a:p>
            <a:endParaRPr lang="ru-RU" dirty="0"/>
          </a:p>
        </p:txBody>
      </p:sp>
      <p:pic>
        <p:nvPicPr>
          <p:cNvPr id="17411" name="Picture 3" descr="H:\DCIM\101MSDCF\DSC0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736"/>
            <a:ext cx="3571900" cy="3922631"/>
          </a:xfrm>
          <a:prstGeom prst="rect">
            <a:avLst/>
          </a:prstGeom>
          <a:noFill/>
        </p:spPr>
      </p:pic>
      <p:pic>
        <p:nvPicPr>
          <p:cNvPr id="17413" name="Picture 5" descr="H:\DCIM\101MSDCF\DSC0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500462" cy="389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Конструирование </a:t>
            </a:r>
            <a:br>
              <a:rPr lang="ru-RU" sz="2800" dirty="0" smtClean="0"/>
            </a:br>
            <a:r>
              <a:rPr lang="ru-RU" sz="2800" dirty="0" smtClean="0"/>
              <a:t> «Загон для домашних животных».</a:t>
            </a:r>
            <a:endParaRPr lang="ru-RU" sz="2800" dirty="0"/>
          </a:p>
        </p:txBody>
      </p:sp>
      <p:pic>
        <p:nvPicPr>
          <p:cNvPr id="18434" name="Picture 2" descr="H:\DCIM\101MSDCF\DSC03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394472" cy="4525963"/>
          </a:xfrm>
          <a:prstGeom prst="rect">
            <a:avLst/>
          </a:prstGeom>
          <a:noFill/>
        </p:spPr>
      </p:pic>
      <p:pic>
        <p:nvPicPr>
          <p:cNvPr id="18435" name="Picture 3" descr="H:\DCIM\101MSDCF\DSC0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2857520" cy="444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«Уточка». </a:t>
            </a:r>
            <a:endParaRPr lang="ru-RU" dirty="0"/>
          </a:p>
        </p:txBody>
      </p:sp>
      <p:pic>
        <p:nvPicPr>
          <p:cNvPr id="19458" name="Picture 2" descr="H:\DCIM\101MSDCF\DSC03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286148" cy="3595841"/>
          </a:xfrm>
          <a:prstGeom prst="rect">
            <a:avLst/>
          </a:prstGeom>
          <a:noFill/>
        </p:spPr>
      </p:pic>
      <p:pic>
        <p:nvPicPr>
          <p:cNvPr id="19459" name="Picture 3" descr="H:\DCIM\101MSDCF\DSC03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2828029" cy="353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Сюжетно-ролевая </a:t>
            </a:r>
            <a:r>
              <a:rPr lang="ru-RU" smtClean="0"/>
              <a:t>игра </a:t>
            </a:r>
            <a:br>
              <a:rPr lang="ru-RU" smtClean="0"/>
            </a:br>
            <a:r>
              <a:rPr lang="ru-RU" smtClean="0"/>
              <a:t>«</a:t>
            </a:r>
            <a:r>
              <a:rPr lang="ru-RU" dirty="0" smtClean="0"/>
              <a:t>Котенок </a:t>
            </a:r>
            <a:r>
              <a:rPr lang="ru-RU" smtClean="0"/>
              <a:t>у врача». </a:t>
            </a:r>
            <a:endParaRPr lang="ru-RU" dirty="0"/>
          </a:p>
        </p:txBody>
      </p:sp>
      <p:pic>
        <p:nvPicPr>
          <p:cNvPr id="1026" name="Picture 2" descr="H:\DCIM\101MSDCF\DSC03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2786082" cy="4202681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 (3)\группа 5\DSC02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000396" cy="424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4</Template>
  <TotalTime>50</TotalTime>
  <Words>164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Фокина Л. П. Шаблон 4</vt:lpstr>
      <vt:lpstr>Слайд 1</vt:lpstr>
      <vt:lpstr>Слайд 2</vt:lpstr>
      <vt:lpstr>Слайд 3</vt:lpstr>
      <vt:lpstr>Слайд 4</vt:lpstr>
      <vt:lpstr>Слайд 5</vt:lpstr>
      <vt:lpstr>Слайд 6</vt:lpstr>
      <vt:lpstr>Конструирование   «Загон для домашних животных».</vt:lpstr>
      <vt:lpstr>Лепка «Уточка». </vt:lpstr>
      <vt:lpstr>Сюжетно-ролевая игра  «Котенок у врача». </vt:lpstr>
      <vt:lpstr>Ферма. </vt:lpstr>
      <vt:lpstr>Работа с родителями. 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</dc:creator>
  <cp:lastModifiedBy>сми</cp:lastModifiedBy>
  <cp:revision>6</cp:revision>
  <dcterms:created xsi:type="dcterms:W3CDTF">2017-02-26T12:28:35Z</dcterms:created>
  <dcterms:modified xsi:type="dcterms:W3CDTF">2017-02-26T13:35:04Z</dcterms:modified>
</cp:coreProperties>
</file>