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71" r:id="rId8"/>
    <p:sldId id="272" r:id="rId9"/>
    <p:sldId id="273" r:id="rId10"/>
    <p:sldId id="274" r:id="rId11"/>
    <p:sldId id="276" r:id="rId12"/>
    <p:sldId id="27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720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\Desktop\фото детский сад центр. вход\фото детский сад центральный ход.jpg"/>
          <p:cNvPicPr>
            <a:picLocks noChangeAspect="1" noChangeArrowheads="1"/>
          </p:cNvPicPr>
          <p:nvPr/>
        </p:nvPicPr>
        <p:blipFill>
          <a:blip r:embed="rId2" cstate="print"/>
          <a:srcRect l="5530" t="-16"/>
          <a:stretch>
            <a:fillRect/>
          </a:stretch>
        </p:blipFill>
        <p:spPr bwMode="auto">
          <a:xfrm>
            <a:off x="755576" y="260648"/>
            <a:ext cx="7488832" cy="6264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320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88" b="13047"/>
          <a:stretch>
            <a:fillRect/>
          </a:stretch>
        </p:blipFill>
        <p:spPr>
          <a:xfrm>
            <a:off x="2051720" y="1772816"/>
            <a:ext cx="5102247" cy="3456384"/>
          </a:xfrm>
        </p:spPr>
      </p:pic>
    </p:spTree>
    <p:extLst>
      <p:ext uri="{BB962C8B-B14F-4D97-AF65-F5344CB8AC3E}">
        <p14:creationId xmlns:p14="http://schemas.microsoft.com/office/powerpoint/2010/main" xmlns="" val="2984972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1340768"/>
            <a:ext cx="6440760" cy="64043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336" b="2747"/>
          <a:stretch>
            <a:fillRect/>
          </a:stretch>
        </p:blipFill>
        <p:spPr>
          <a:xfrm>
            <a:off x="2411760" y="874834"/>
            <a:ext cx="3816424" cy="4714406"/>
          </a:xfrm>
        </p:spPr>
      </p:pic>
    </p:spTree>
    <p:extLst>
      <p:ext uri="{BB962C8B-B14F-4D97-AF65-F5344CB8AC3E}">
        <p14:creationId xmlns:p14="http://schemas.microsoft.com/office/powerpoint/2010/main" xmlns="" val="7261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40" b="12903"/>
          <a:stretch>
            <a:fillRect/>
          </a:stretch>
        </p:blipFill>
        <p:spPr>
          <a:xfrm>
            <a:off x="899592" y="836712"/>
            <a:ext cx="6840760" cy="446449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871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6735688"/>
            <a:ext cx="2372072" cy="244624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25972" y="6613376"/>
            <a:ext cx="3394720" cy="244624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pic>
        <p:nvPicPr>
          <p:cNvPr id="5" name="Picture 3" descr="J:\DCIM\100PHOTO\SAM_40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20888"/>
            <a:ext cx="5609288" cy="420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32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110980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№ 43 «Малыш»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1600200"/>
            <a:ext cx="468052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«Использование экологической игрушки в совместной деятельности с детьми»</a:t>
            </a:r>
          </a:p>
          <a:p>
            <a:pPr marL="0" indent="0" algn="ctr">
              <a:buNone/>
            </a:pP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G:\Скан документы Ярославцевой Е.А\фото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721" t="1364" r="1400" b="51715"/>
          <a:stretch/>
        </p:blipFill>
        <p:spPr bwMode="auto">
          <a:xfrm>
            <a:off x="179511" y="1124744"/>
            <a:ext cx="3713615" cy="525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989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484784"/>
            <a:ext cx="4038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4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аспространение </a:t>
            </a:r>
            <a:r>
              <a:rPr lang="ru-RU" sz="4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передача педагогического опыта, обучение приемам изготовления оригинальной игрушки – </a:t>
            </a:r>
            <a:r>
              <a:rPr lang="ru-RU" sz="4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Травянчика</a:t>
            </a:r>
            <a:r>
              <a:rPr lang="ru-RU" sz="4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484784"/>
            <a:ext cx="4038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4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-Повышение уровня профессионального мастерства педагогов;</a:t>
            </a:r>
          </a:p>
          <a:p>
            <a:r>
              <a:rPr lang="ru-RU" sz="4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-Знакомство педагогов и родителей с приемами изготовления </a:t>
            </a:r>
            <a:r>
              <a:rPr lang="ru-RU" sz="4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Травянчика</a:t>
            </a:r>
            <a:r>
              <a:rPr lang="ru-RU" sz="4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1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7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«Чтобы жить, нужно солнце, свобода и маленький цветок»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708919"/>
            <a:ext cx="6992778" cy="393343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Андерсен </a:t>
            </a:r>
            <a:r>
              <a:rPr lang="ru-RU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Ханс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Кристиан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(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1805-1875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деятельность воспитателя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Илья\Desktop\Фотки с телефона\IMG_20160831_1016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295232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772816"/>
            <a:ext cx="3214495" cy="2088232"/>
          </a:xfrm>
          <a:prstGeom prst="rect">
            <a:avLst/>
          </a:prstGeom>
        </p:spPr>
      </p:pic>
      <p:pic>
        <p:nvPicPr>
          <p:cNvPr id="7" name="Содержимое 4" descr="DSCF72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203084"/>
            <a:ext cx="3096344" cy="2322259"/>
          </a:xfrm>
          <a:prstGeom prst="rect">
            <a:avLst/>
          </a:prstGeom>
        </p:spPr>
      </p:pic>
      <p:pic>
        <p:nvPicPr>
          <p:cNvPr id="8" name="Picture 2" descr="J:\DCIM\100PHOTO\SAM_38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77880"/>
            <a:ext cx="3128139" cy="234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69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347048" cy="452596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Фотка поделки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:\Разное\image_33175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848872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1989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700808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3212976"/>
            <a:ext cx="4038600" cy="30289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Разыгрывание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 ситуаций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нравственному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воспитанию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48478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924944"/>
            <a:ext cx="4038600" cy="30289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3" descr="C:\Users\Илья\Desktop\Фотки с телефона\IMG_20160831_1016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008445" cy="300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Содержимое 5" descr="SAM_407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3356992"/>
            <a:ext cx="4038600" cy="302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2988014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7749687</TotalTime>
  <Words>97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Паркет</vt:lpstr>
      <vt:lpstr>Слайд 1</vt:lpstr>
      <vt:lpstr>Муниципальное автономное дошкольное образовательное учреждение детский сад № 43 «Малыш» </vt:lpstr>
      <vt:lpstr>Слайд 3</vt:lpstr>
      <vt:lpstr>«Чтобы жить, нужно солнце, свобода и маленький цветок»</vt:lpstr>
      <vt:lpstr>Педагогическая деятельность воспитателя</vt:lpstr>
      <vt:lpstr>Слайд 6</vt:lpstr>
      <vt:lpstr>Театрализованная деятельность</vt:lpstr>
      <vt:lpstr>Разыгрывание проблемных ситуаций по нравственному воспитанию</vt:lpstr>
      <vt:lpstr>Экологическое воспитание</vt:lpstr>
      <vt:lpstr>Слайд 10</vt:lpstr>
      <vt:lpstr>Слайд 11</vt:lpstr>
      <vt:lpstr>Слайд 12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user</cp:lastModifiedBy>
  <cp:revision>31</cp:revision>
  <dcterms:created xsi:type="dcterms:W3CDTF">2016-09-25T01:29:19Z</dcterms:created>
  <dcterms:modified xsi:type="dcterms:W3CDTF">2016-09-27T02:32:38Z</dcterms:modified>
</cp:coreProperties>
</file>