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3" r:id="rId11"/>
    <p:sldId id="264" r:id="rId12"/>
    <p:sldId id="267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5" autoAdjust="0"/>
    <p:restoredTop sz="94660"/>
  </p:normalViewPr>
  <p:slideViewPr>
    <p:cSldViewPr>
      <p:cViewPr varScale="1">
        <p:scale>
          <a:sx n="68" d="100"/>
          <a:sy n="68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A0C8199-1A1B-47D0-ACD8-F48ABDCB088A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F36A72C-DB76-49E6-888E-1EEB6D5E12D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8199-1A1B-47D0-ACD8-F48ABDCB088A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6A72C-DB76-49E6-888E-1EEB6D5E12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8199-1A1B-47D0-ACD8-F48ABDCB088A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6A72C-DB76-49E6-888E-1EEB6D5E12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A0C8199-1A1B-47D0-ACD8-F48ABDCB088A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36A72C-DB76-49E6-888E-1EEB6D5E12D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A0C8199-1A1B-47D0-ACD8-F48ABDCB088A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F36A72C-DB76-49E6-888E-1EEB6D5E12D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8199-1A1B-47D0-ACD8-F48ABDCB088A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6A72C-DB76-49E6-888E-1EEB6D5E12D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8199-1A1B-47D0-ACD8-F48ABDCB088A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6A72C-DB76-49E6-888E-1EEB6D5E12D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0C8199-1A1B-47D0-ACD8-F48ABDCB088A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36A72C-DB76-49E6-888E-1EEB6D5E12D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8199-1A1B-47D0-ACD8-F48ABDCB088A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6A72C-DB76-49E6-888E-1EEB6D5E12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A0C8199-1A1B-47D0-ACD8-F48ABDCB088A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36A72C-DB76-49E6-888E-1EEB6D5E12D4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0C8199-1A1B-47D0-ACD8-F48ABDCB088A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36A72C-DB76-49E6-888E-1EEB6D5E12D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A0C8199-1A1B-47D0-ACD8-F48ABDCB088A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F36A72C-DB76-49E6-888E-1EEB6D5E12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Проект по нравственно-патриотическому воспитанию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b="1" dirty="0"/>
              <a:t>детей первой младшей группы.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1\Desktop\группа 5\DSC0023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467600" cy="9175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Разыгрывание ситуаций: «Ссора», «Как помириться?»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G:\DCIM\101MSDCF\DSC028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00200"/>
            <a:ext cx="4000527" cy="4525963"/>
          </a:xfrm>
          <a:prstGeom prst="rect">
            <a:avLst/>
          </a:prstGeom>
          <a:noFill/>
        </p:spPr>
      </p:pic>
      <p:pic>
        <p:nvPicPr>
          <p:cNvPr id="8196" name="Picture 4" descr="G:\DCIM\101MSDCF\DSC02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500174"/>
            <a:ext cx="4143404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*С/</a:t>
            </a:r>
            <a:r>
              <a:rPr lang="ru-RU" dirty="0" err="1" smtClean="0"/>
              <a:t>р</a:t>
            </a:r>
            <a:r>
              <a:rPr lang="ru-RU" dirty="0" smtClean="0"/>
              <a:t> игра «Семья»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G:\DCIM\101MSDCF\DSC0282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1600200"/>
            <a:ext cx="4000527" cy="4525963"/>
          </a:xfrm>
          <a:prstGeom prst="rect">
            <a:avLst/>
          </a:prstGeom>
          <a:noFill/>
        </p:spPr>
      </p:pic>
      <p:pic>
        <p:nvPicPr>
          <p:cNvPr id="9219" name="Picture 3" descr="G:\DCIM\101MSDCF\DSC02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357298"/>
            <a:ext cx="3714776" cy="4952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G:\DCIM\101MSDCF\DSC0283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357166"/>
            <a:ext cx="4071965" cy="5768997"/>
          </a:xfrm>
          <a:prstGeom prst="rect">
            <a:avLst/>
          </a:prstGeom>
          <a:noFill/>
        </p:spPr>
      </p:pic>
      <p:pic>
        <p:nvPicPr>
          <p:cNvPr id="10243" name="Picture 3" descr="G:\DCIM\101MSDCF\DSC028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166"/>
            <a:ext cx="4286280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C:\Users\1\Pictures\img2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501121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500042"/>
            <a:ext cx="7643866" cy="592935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b="1" dirty="0">
                <a:solidFill>
                  <a:schemeClr val="tx1"/>
                </a:solidFill>
              </a:rPr>
              <a:t>Проект:</a:t>
            </a:r>
            <a:r>
              <a:rPr lang="ru-RU" dirty="0">
                <a:solidFill>
                  <a:schemeClr val="tx1"/>
                </a:solidFill>
              </a:rPr>
              <a:t> краткосрочный  – неделя , групповой, исследовательски-творческий.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Актуальность темы</a:t>
            </a:r>
            <a:r>
              <a:rPr lang="ru-RU" dirty="0">
                <a:solidFill>
                  <a:schemeClr val="tx1"/>
                </a:solidFill>
              </a:rPr>
              <a:t>: Воспитывать патриотизм необходимо с раннего детства, не     забывая о том, что патриотизм у каждого формируется индивидуально. Одним из ведущих факторов формирования патриотического сознания детей является воспитание любви к самому близкому окружению ребёнка – семье, дому, детскому саду.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Участники проекта</a:t>
            </a:r>
            <a:r>
              <a:rPr lang="ru-RU" dirty="0">
                <a:solidFill>
                  <a:schemeClr val="tx1"/>
                </a:solidFill>
              </a:rPr>
              <a:t>: дети, родители воспитанников, воспитатели группы.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Цель проекта</a:t>
            </a:r>
            <a:r>
              <a:rPr lang="ru-RU" dirty="0">
                <a:solidFill>
                  <a:schemeClr val="tx1"/>
                </a:solidFill>
              </a:rPr>
              <a:t>: формирование у детей нравственно – патриотических чувств; формирование духовно – нравственного отношения к родному дому, семье, детскому саду.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Задачи проекта</a:t>
            </a:r>
            <a:r>
              <a:rPr lang="ru-RU" dirty="0">
                <a:solidFill>
                  <a:schemeClr val="tx1"/>
                </a:solidFill>
              </a:rPr>
              <a:t>:</a:t>
            </a:r>
          </a:p>
          <a:p>
            <a:pPr lvl="0" algn="l"/>
            <a:r>
              <a:rPr lang="ru-RU" dirty="0" smtClean="0">
                <a:solidFill>
                  <a:schemeClr val="tx1"/>
                </a:solidFill>
              </a:rPr>
              <a:t>1.Воспитывать </a:t>
            </a:r>
            <a:r>
              <a:rPr lang="ru-RU" dirty="0">
                <a:solidFill>
                  <a:schemeClr val="tx1"/>
                </a:solidFill>
              </a:rPr>
              <a:t>любовь к родному дому, семье, детскому саду.</a:t>
            </a:r>
          </a:p>
          <a:p>
            <a:pPr lvl="0" algn="l"/>
            <a:r>
              <a:rPr lang="ru-RU" dirty="0" smtClean="0">
                <a:solidFill>
                  <a:schemeClr val="tx1"/>
                </a:solidFill>
              </a:rPr>
              <a:t>2.Побуждать </a:t>
            </a:r>
            <a:r>
              <a:rPr lang="ru-RU" dirty="0">
                <a:solidFill>
                  <a:schemeClr val="tx1"/>
                </a:solidFill>
              </a:rPr>
              <a:t>детей к выполнению общественно значимых заданий, к добрым делам для дома, семьи, детского сада. </a:t>
            </a:r>
          </a:p>
          <a:p>
            <a:pPr lvl="0" algn="l"/>
            <a:r>
              <a:rPr lang="ru-RU" dirty="0" smtClean="0">
                <a:solidFill>
                  <a:schemeClr val="tx1"/>
                </a:solidFill>
              </a:rPr>
              <a:t>3.Упражнять </a:t>
            </a:r>
            <a:r>
              <a:rPr lang="ru-RU" dirty="0">
                <a:solidFill>
                  <a:schemeClr val="tx1"/>
                </a:solidFill>
              </a:rPr>
              <a:t>детей в проявлении сострадания, заботливости, внимательности к родным и близким, друзьям и сверстникам, к тем, кто о них заботится.</a:t>
            </a:r>
          </a:p>
          <a:p>
            <a:pPr lvl="0" algn="l"/>
            <a:r>
              <a:rPr lang="ru-RU" dirty="0" smtClean="0">
                <a:solidFill>
                  <a:schemeClr val="tx1"/>
                </a:solidFill>
              </a:rPr>
              <a:t>4.Предоставлять </a:t>
            </a:r>
            <a:r>
              <a:rPr lang="ru-RU" dirty="0">
                <a:solidFill>
                  <a:schemeClr val="tx1"/>
                </a:solidFill>
              </a:rPr>
              <a:t>детям возможность разнообразно и свободно проявлять свои интересы, иметь личное время для занятий любимым делом.</a:t>
            </a:r>
          </a:p>
          <a:p>
            <a:pPr lvl="0" algn="l"/>
            <a:r>
              <a:rPr lang="ru-RU" dirty="0" smtClean="0">
                <a:solidFill>
                  <a:schemeClr val="tx1"/>
                </a:solidFill>
              </a:rPr>
              <a:t>5.Соблюдать </a:t>
            </a:r>
            <a:r>
              <a:rPr lang="ru-RU" dirty="0">
                <a:solidFill>
                  <a:schemeClr val="tx1"/>
                </a:solidFill>
              </a:rPr>
              <a:t>права ребёнка на игру, на досуг, на свою территорию, а также уважение права на собственность.</a:t>
            </a:r>
          </a:p>
          <a:p>
            <a:pPr lvl="0" algn="l"/>
            <a:r>
              <a:rPr lang="ru-RU" dirty="0" smtClean="0">
                <a:solidFill>
                  <a:schemeClr val="tx1"/>
                </a:solidFill>
              </a:rPr>
              <a:t>6.Способствовать </a:t>
            </a:r>
            <a:r>
              <a:rPr lang="ru-RU" dirty="0">
                <a:solidFill>
                  <a:schemeClr val="tx1"/>
                </a:solidFill>
              </a:rPr>
              <a:t>активному сотворчеству детей и их родителей,  делая упор на совместную деятельность дома, в детском саду.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по детскому саду. </a:t>
            </a:r>
            <a:endParaRPr lang="ru-RU" dirty="0"/>
          </a:p>
        </p:txBody>
      </p:sp>
      <p:pic>
        <p:nvPicPr>
          <p:cNvPr id="2051" name="Picture 3" descr="C:\Users\1\Desktop\группа 5\DSC0014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3929090" cy="3857652"/>
          </a:xfrm>
          <a:prstGeom prst="rect">
            <a:avLst/>
          </a:prstGeom>
          <a:noFill/>
        </p:spPr>
      </p:pic>
      <p:pic>
        <p:nvPicPr>
          <p:cNvPr id="2054" name="Picture 6" descr="C:\Users\1\Desktop\группа 5\DSC00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1785927"/>
            <a:ext cx="4155277" cy="3643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группа 5\DSC0019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00200"/>
            <a:ext cx="3429023" cy="4525963"/>
          </a:xfrm>
          <a:prstGeom prst="rect">
            <a:avLst/>
          </a:prstGeom>
          <a:noFill/>
        </p:spPr>
      </p:pic>
      <p:pic>
        <p:nvPicPr>
          <p:cNvPr id="3075" name="Picture 3" descr="C:\Users\1\Desktop\группа 5\DSC00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643050"/>
            <a:ext cx="4305157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1\Desktop\группа 5\DSC0018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1600200"/>
            <a:ext cx="3857651" cy="4525963"/>
          </a:xfrm>
          <a:prstGeom prst="rect">
            <a:avLst/>
          </a:prstGeom>
          <a:noFill/>
        </p:spPr>
      </p:pic>
      <p:pic>
        <p:nvPicPr>
          <p:cNvPr id="4099" name="Picture 3" descr="C:\Users\1\Desktop\группа 5\DSC001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71612"/>
            <a:ext cx="4248061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Desktop\группа 5\DSC0017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00200"/>
            <a:ext cx="3786213" cy="4525963"/>
          </a:xfrm>
          <a:prstGeom prst="rect">
            <a:avLst/>
          </a:prstGeom>
          <a:noFill/>
        </p:spPr>
      </p:pic>
      <p:pic>
        <p:nvPicPr>
          <p:cNvPr id="5123" name="Picture 3" descr="C:\Users\1\Desktop\группа 5\DSC00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571612"/>
            <a:ext cx="4643469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esktop\группа 5\DSC0022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600200"/>
            <a:ext cx="3643338" cy="4525963"/>
          </a:xfrm>
          <a:prstGeom prst="rect">
            <a:avLst/>
          </a:prstGeom>
          <a:noFill/>
        </p:spPr>
      </p:pic>
      <p:pic>
        <p:nvPicPr>
          <p:cNvPr id="6147" name="Picture 3" descr="C:\Users\1\Desktop\группа 5\DSC00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571612"/>
            <a:ext cx="4714908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\Desktop\группа 5\DSC0278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1" y="1600200"/>
            <a:ext cx="3714777" cy="4525963"/>
          </a:xfrm>
          <a:prstGeom prst="rect">
            <a:avLst/>
          </a:prstGeom>
          <a:noFill/>
        </p:spPr>
      </p:pic>
      <p:pic>
        <p:nvPicPr>
          <p:cNvPr id="7171" name="Picture 3" descr="C:\Users\1\Desktop\группа 5\DSC02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71612"/>
            <a:ext cx="3563991" cy="4751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Экскурсия. По территории детского сада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0" name="Picture 2" descr="C:\Users\1\Desktop\группа 5\DSC0271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714488"/>
            <a:ext cx="3857651" cy="4411675"/>
          </a:xfrm>
          <a:prstGeom prst="rect">
            <a:avLst/>
          </a:prstGeom>
          <a:noFill/>
        </p:spPr>
      </p:pic>
      <p:pic>
        <p:nvPicPr>
          <p:cNvPr id="12291" name="Picture 3" descr="C:\Users\1\Desktop\группа 5\DSC027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643050"/>
            <a:ext cx="4394782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</TotalTime>
  <Words>52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Проект по нравственно-патриотическому воспитанию детей первой младшей группы. </vt:lpstr>
      <vt:lpstr>Слайд 2</vt:lpstr>
      <vt:lpstr>Экскурсия по детскому саду. </vt:lpstr>
      <vt:lpstr>Слайд 4</vt:lpstr>
      <vt:lpstr>Слайд 5</vt:lpstr>
      <vt:lpstr>Слайд 6</vt:lpstr>
      <vt:lpstr>Слайд 7</vt:lpstr>
      <vt:lpstr>Слайд 8</vt:lpstr>
      <vt:lpstr>Экскурсия. По территории детского сада </vt:lpstr>
      <vt:lpstr>Разыгрывание ситуаций: «Ссора», «Как помириться?» </vt:lpstr>
      <vt:lpstr>*С/р игра «Семья» 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нравственно-патриотическому воспитанию детей первой младшей группы.</dc:title>
  <dc:creator>сми</dc:creator>
  <cp:lastModifiedBy>сми</cp:lastModifiedBy>
  <cp:revision>5</cp:revision>
  <dcterms:created xsi:type="dcterms:W3CDTF">2016-11-28T03:18:13Z</dcterms:created>
  <dcterms:modified xsi:type="dcterms:W3CDTF">2016-11-28T04:05:31Z</dcterms:modified>
</cp:coreProperties>
</file>