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3" r:id="rId3"/>
    <p:sldId id="304" r:id="rId4"/>
    <p:sldId id="305" r:id="rId5"/>
    <p:sldId id="306" r:id="rId6"/>
    <p:sldId id="312" r:id="rId7"/>
    <p:sldId id="307" r:id="rId8"/>
    <p:sldId id="310" r:id="rId9"/>
    <p:sldId id="309" r:id="rId10"/>
    <p:sldId id="31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660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89DC0-A562-4152-965C-E13EED561571}" type="doc">
      <dgm:prSet loTypeId="urn:microsoft.com/office/officeart/2005/8/layout/radial5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AE9DA10-179E-45D9-88EE-3A62856A09F2}">
      <dgm:prSet phldrT="[Текст]" custT="1"/>
      <dgm:spPr>
        <a:xfrm>
          <a:off x="2806517" y="1425392"/>
          <a:ext cx="644890" cy="644890"/>
        </a:xfrm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1C862BB-4C49-4389-A385-B21691876A1B}" type="parTrans" cxnId="{7E0AB762-2686-4C7F-B4C0-7DCC18FFC86F}">
      <dgm:prSet/>
      <dgm:spPr/>
      <dgm:t>
        <a:bodyPr/>
        <a:lstStyle/>
        <a:p>
          <a:endParaRPr lang="ru-RU"/>
        </a:p>
      </dgm:t>
    </dgm:pt>
    <dgm:pt modelId="{D569581E-88FF-4C60-8333-426B175C9F53}" type="sibTrans" cxnId="{7E0AB762-2686-4C7F-B4C0-7DCC18FFC86F}">
      <dgm:prSet/>
      <dgm:spPr/>
      <dgm:t>
        <a:bodyPr/>
        <a:lstStyle/>
        <a:p>
          <a:endParaRPr lang="ru-RU"/>
        </a:p>
      </dgm:t>
    </dgm:pt>
    <dgm:pt modelId="{53D2B4DA-8A4E-457D-BB41-92076B53FC89}">
      <dgm:prSet phldrT="[Текст]" custT="1"/>
      <dgm:spPr>
        <a:xfrm>
          <a:off x="2725906" y="2572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Встречи с интересными людьми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C945CFA-FE8F-4051-BD79-FBACE8319066}" type="parTrans" cxnId="{8B914999-E19A-46C0-8711-961637C5BCD7}">
      <dgm:prSet/>
      <dgm:spPr>
        <a:xfrm rot="16200000">
          <a:off x="2965535" y="1016658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A978F80-911A-42AD-B79E-BDE397341AA7}" type="sibTrans" cxnId="{8B914999-E19A-46C0-8711-961637C5BCD7}">
      <dgm:prSet/>
      <dgm:spPr/>
      <dgm:t>
        <a:bodyPr/>
        <a:lstStyle/>
        <a:p>
          <a:endParaRPr lang="ru-RU"/>
        </a:p>
      </dgm:t>
    </dgm:pt>
    <dgm:pt modelId="{D970DF05-1633-4B9A-AE11-08401DD9C5F6}">
      <dgm:prSet phldrT="[Текст]" custT="1"/>
      <dgm:spPr>
        <a:xfrm>
          <a:off x="3674990" y="395696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Просмотр информации в сети "Интернет"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708BCBD-FE1D-4F00-A5E3-3CA715313037}" type="parTrans" cxnId="{151424A2-F566-49DF-946D-2F18BCC8015A}">
      <dgm:prSet/>
      <dgm:spPr>
        <a:xfrm rot="18900000">
          <a:off x="3405035" y="1198705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AED66E0-DCCC-401E-9168-501F3D31888B}" type="sibTrans" cxnId="{151424A2-F566-49DF-946D-2F18BCC8015A}">
      <dgm:prSet/>
      <dgm:spPr/>
      <dgm:t>
        <a:bodyPr/>
        <a:lstStyle/>
        <a:p>
          <a:endParaRPr lang="ru-RU"/>
        </a:p>
      </dgm:t>
    </dgm:pt>
    <dgm:pt modelId="{0389B9C0-8147-4CC7-A5B1-E76E5F45D396}">
      <dgm:prSet phldrT="[Текст]" custT="1"/>
      <dgm:spPr>
        <a:xfrm>
          <a:off x="4068114" y="1344781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Участие в проектной деятельности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9BDEBA4-8FEE-42DB-9021-0F95D2AE3D0D}" type="parTrans" cxnId="{0E328A91-3C61-4999-9AE8-92B8A465D40F}">
      <dgm:prSet/>
      <dgm:spPr>
        <a:xfrm>
          <a:off x="3587083" y="1638206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7569E6-1566-420E-99E5-0110146ED7E2}" type="sibTrans" cxnId="{0E328A91-3C61-4999-9AE8-92B8A465D40F}">
      <dgm:prSet/>
      <dgm:spPr/>
      <dgm:t>
        <a:bodyPr/>
        <a:lstStyle/>
        <a:p>
          <a:endParaRPr lang="ru-RU"/>
        </a:p>
      </dgm:t>
    </dgm:pt>
    <dgm:pt modelId="{252148E0-8D90-49D3-B936-4506F23A502D}">
      <dgm:prSet phldrT="[Текст]" custT="1"/>
      <dgm:spPr>
        <a:xfrm>
          <a:off x="3674990" y="2293865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Детско-родительское творчество, конкурсное движение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7B728AE-C0BA-4245-BFE9-8248B67D17E7}" type="parTrans" cxnId="{0BB48529-C261-4E2A-9991-FECEB7F6CD6E}">
      <dgm:prSet/>
      <dgm:spPr>
        <a:xfrm rot="2700000">
          <a:off x="3405035" y="2077706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2C52D41-7D1C-4831-AC58-A6DDF88DA6DF}" type="sibTrans" cxnId="{0BB48529-C261-4E2A-9991-FECEB7F6CD6E}">
      <dgm:prSet/>
      <dgm:spPr/>
      <dgm:t>
        <a:bodyPr/>
        <a:lstStyle/>
        <a:p>
          <a:endParaRPr lang="ru-RU"/>
        </a:p>
      </dgm:t>
    </dgm:pt>
    <dgm:pt modelId="{3289F887-1461-4BD2-A3F0-1E45DE06FC54}">
      <dgm:prSet custT="1"/>
      <dgm:spPr>
        <a:xfrm>
          <a:off x="2725906" y="2686989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Работа в «БИОКВАНТУМЕ»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14E873B-834C-4514-8019-A5F7B95C82E8}" type="parTrans" cxnId="{94BD8DA7-725D-4496-AFA8-45BCAB30AC7B}">
      <dgm:prSet/>
      <dgm:spPr>
        <a:xfrm rot="5400000">
          <a:off x="2965535" y="2259754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AD0DE6C-2B60-4F19-90D4-45184433A38A}" type="sibTrans" cxnId="{94BD8DA7-725D-4496-AFA8-45BCAB30AC7B}">
      <dgm:prSet/>
      <dgm:spPr/>
      <dgm:t>
        <a:bodyPr/>
        <a:lstStyle/>
        <a:p>
          <a:endParaRPr lang="ru-RU"/>
        </a:p>
      </dgm:t>
    </dgm:pt>
    <dgm:pt modelId="{AA29C9C8-7932-481D-8F56-A9D25457905F}">
      <dgm:prSet custT="1"/>
      <dgm:spPr>
        <a:xfrm>
          <a:off x="1776821" y="395696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Экскурсии по ранней профориентации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A746856-6285-4B76-A625-A0F59E615D78}" type="parTrans" cxnId="{8545C9E1-585A-419B-8B81-CBDB01BA89D9}">
      <dgm:prSet/>
      <dgm:spPr>
        <a:xfrm rot="13500000">
          <a:off x="2526034" y="1198705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A368A0-D6CE-4259-A153-C0587D976450}" type="sibTrans" cxnId="{8545C9E1-585A-419B-8B81-CBDB01BA89D9}">
      <dgm:prSet/>
      <dgm:spPr/>
      <dgm:t>
        <a:bodyPr/>
        <a:lstStyle/>
        <a:p>
          <a:endParaRPr lang="ru-RU"/>
        </a:p>
      </dgm:t>
    </dgm:pt>
    <dgm:pt modelId="{4143A29F-F7D2-4839-90BD-B3B78CDEE3FE}">
      <dgm:prSet custT="1"/>
      <dgm:spPr>
        <a:xfrm>
          <a:off x="1776821" y="2293865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Работа в индивидуальных дневниках наблюдений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E782276-D99D-4675-A14F-350CFCC56558}" type="parTrans" cxnId="{6773ADC8-5C79-4FDD-AA8E-66C4DEAFB821}">
      <dgm:prSet/>
      <dgm:spPr>
        <a:xfrm rot="8100000">
          <a:off x="2526034" y="2077706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D44CA18-B98B-4816-8B8A-DB59561FFE3C}" type="sibTrans" cxnId="{6773ADC8-5C79-4FDD-AA8E-66C4DEAFB821}">
      <dgm:prSet/>
      <dgm:spPr/>
      <dgm:t>
        <a:bodyPr/>
        <a:lstStyle/>
        <a:p>
          <a:endParaRPr lang="ru-RU"/>
        </a:p>
      </dgm:t>
    </dgm:pt>
    <dgm:pt modelId="{08FD89F4-F17A-4715-9247-9D205C98FB6E}">
      <dgm:prSet custT="1"/>
      <dgm:spPr>
        <a:xfrm>
          <a:off x="1383697" y="1344781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Опыты и эксперименты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81997BA-1AA4-4457-9C75-D7774056C5CD}" type="parTrans" cxnId="{72D2E55D-B8E4-4685-9A81-AA9A22E0EDB8}">
      <dgm:prSet/>
      <dgm:spPr>
        <a:xfrm rot="10800000">
          <a:off x="2343987" y="1638206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7F4E7B4-661D-4F44-B7C4-95224AEC029F}" type="sibTrans" cxnId="{72D2E55D-B8E4-4685-9A81-AA9A22E0EDB8}">
      <dgm:prSet/>
      <dgm:spPr/>
      <dgm:t>
        <a:bodyPr/>
        <a:lstStyle/>
        <a:p>
          <a:endParaRPr lang="ru-RU"/>
        </a:p>
      </dgm:t>
    </dgm:pt>
    <dgm:pt modelId="{E536E1A9-9F55-4242-855C-0B091A490C64}" type="pres">
      <dgm:prSet presAssocID="{01E89DC0-A562-4152-965C-E13EED5615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44694C-62C2-4E28-8257-7A8D0BEF008B}" type="pres">
      <dgm:prSet presAssocID="{6AE9DA10-179E-45D9-88EE-3A62856A09F2}" presName="centerShape" presStyleLbl="node0" presStyleIdx="0" presStyleCnt="1" custScaleX="156405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DFF6B16-814E-449D-B303-2373B1CD854D}" type="pres">
      <dgm:prSet presAssocID="{CC945CFA-FE8F-4051-BD79-FBACE8319066}" presName="parTrans" presStyleLbl="sibTrans2D1" presStyleIdx="0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9C11A1E-CFF2-43BC-9673-7062E097FB79}" type="pres">
      <dgm:prSet presAssocID="{CC945CFA-FE8F-4051-BD79-FBACE8319066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1704A0FC-221E-4502-B240-6A3B73D92FF1}" type="pres">
      <dgm:prSet presAssocID="{53D2B4DA-8A4E-457D-BB41-92076B53FC89}" presName="node" presStyleLbl="node1" presStyleIdx="0" presStyleCnt="8" custScaleX="14420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EE05C35-B9AB-4CE0-AE9B-A9A68E8F2008}" type="pres">
      <dgm:prSet presAssocID="{C708BCBD-FE1D-4F00-A5E3-3CA715313037}" presName="parTrans" presStyleLbl="sibTrans2D1" presStyleIdx="1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6833CC85-4513-4D8A-B388-6680C52ED845}" type="pres">
      <dgm:prSet presAssocID="{C708BCBD-FE1D-4F00-A5E3-3CA715313037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88594BF0-9E4C-4F79-8468-F220B3250B40}" type="pres">
      <dgm:prSet presAssocID="{D970DF05-1633-4B9A-AE11-08401DD9C5F6}" presName="node" presStyleLbl="node1" presStyleIdx="1" presStyleCnt="8" custScaleX="12538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140069E-3EE1-4DD0-9647-4CE31C3A6C43}" type="pres">
      <dgm:prSet presAssocID="{89BDEBA4-8FEE-42DB-9021-0F95D2AE3D0D}" presName="parTrans" presStyleLbl="sibTrans2D1" presStyleIdx="2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24FBE505-6585-4C90-BA77-201D2C2CDE97}" type="pres">
      <dgm:prSet presAssocID="{89BDEBA4-8FEE-42DB-9021-0F95D2AE3D0D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AA8E74A3-A9A0-4FE4-AB4D-A1A3B0357DBC}" type="pres">
      <dgm:prSet presAssocID="{0389B9C0-8147-4CC7-A5B1-E76E5F45D396}" presName="node" presStyleLbl="node1" presStyleIdx="2" presStyleCnt="8" custScaleX="961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86C602B-96C2-4F9F-8125-035C4CB19CC7}" type="pres">
      <dgm:prSet presAssocID="{B7B728AE-C0BA-4245-BFE9-8248B67D17E7}" presName="parTrans" presStyleLbl="sibTrans2D1" presStyleIdx="3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EBC55038-21C2-419E-A53B-29CC2216D00E}" type="pres">
      <dgm:prSet presAssocID="{B7B728AE-C0BA-4245-BFE9-8248B67D17E7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E4FC0F77-F0C6-4080-8531-BAB88B54EE09}" type="pres">
      <dgm:prSet presAssocID="{252148E0-8D90-49D3-B936-4506F23A502D}" presName="node" presStyleLbl="node1" presStyleIdx="3" presStyleCnt="8" custScaleX="147373" custScaleY="10223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DD1817B-32A7-46D0-8F5F-42425778EF6B}" type="pres">
      <dgm:prSet presAssocID="{514E873B-834C-4514-8019-A5F7B95C82E8}" presName="parTrans" presStyleLbl="sibTrans2D1" presStyleIdx="4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69423C23-4F83-42D0-A58D-9799E3339D97}" type="pres">
      <dgm:prSet presAssocID="{514E873B-834C-4514-8019-A5F7B95C82E8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202F5CD0-1825-4CB0-A840-8F80507D98DA}" type="pres">
      <dgm:prSet presAssocID="{3289F887-1461-4BD2-A3F0-1E45DE06FC54}" presName="node" presStyleLbl="node1" presStyleIdx="4" presStyleCnt="8" custScaleX="133717" custRadScaleRad="123724" custRadScaleInc="583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391368E-6A30-409D-B1C6-9E58F81EA1FB}" type="pres">
      <dgm:prSet presAssocID="{AE782276-D99D-4675-A14F-350CFCC56558}" presName="parTrans" presStyleLbl="sibTrans2D1" presStyleIdx="5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CC483B9-FD93-4074-B5DF-3D920A3E43FD}" type="pres">
      <dgm:prSet presAssocID="{AE782276-D99D-4675-A14F-350CFCC56558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3402B912-7DFF-434F-B81E-84514A92C6BA}" type="pres">
      <dgm:prSet presAssocID="{4143A29F-F7D2-4839-90BD-B3B78CDEE3FE}" presName="node" presStyleLbl="node1" presStyleIdx="5" presStyleCnt="8" custScaleX="13675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40574DF-22B9-48FA-8427-D9976BD0AC0D}" type="pres">
      <dgm:prSet presAssocID="{081997BA-1AA4-4457-9C75-D7774056C5CD}" presName="parTrans" presStyleLbl="sibTrans2D1" presStyleIdx="6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11B06691-C98A-40D7-A7B5-2D203FD99B4D}" type="pres">
      <dgm:prSet presAssocID="{081997BA-1AA4-4457-9C75-D7774056C5CD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1644F692-8CA8-44BF-89B9-FAFDAA9C4A2A}" type="pres">
      <dgm:prSet presAssocID="{08FD89F4-F17A-4715-9247-9D205C98FB6E}" presName="node" presStyleLbl="node1" presStyleIdx="6" presStyleCnt="8" custScaleX="10298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50A692B-5951-40D5-A3B4-1CE2175C9891}" type="pres">
      <dgm:prSet presAssocID="{4A746856-6285-4B76-A625-A0F59E615D78}" presName="parTrans" presStyleLbl="sibTrans2D1" presStyleIdx="7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D359F0D-227B-42AC-A13A-9072DB45BAD3}" type="pres">
      <dgm:prSet presAssocID="{4A746856-6285-4B76-A625-A0F59E615D7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431E7B37-0C2A-45CA-A5A1-2584015D0EFB}" type="pres">
      <dgm:prSet presAssocID="{AA29C9C8-7932-481D-8F56-A9D25457905F}" presName="node" presStyleLbl="node1" presStyleIdx="7" presStyleCnt="8" custScaleX="12852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DD94EB1B-FD3C-4209-A3BA-721F794E11E1}" type="presOf" srcId="{252148E0-8D90-49D3-B936-4506F23A502D}" destId="{E4FC0F77-F0C6-4080-8531-BAB88B54EE09}" srcOrd="0" destOrd="0" presId="urn:microsoft.com/office/officeart/2005/8/layout/radial5"/>
    <dgm:cxn modelId="{0E328A91-3C61-4999-9AE8-92B8A465D40F}" srcId="{6AE9DA10-179E-45D9-88EE-3A62856A09F2}" destId="{0389B9C0-8147-4CC7-A5B1-E76E5F45D396}" srcOrd="2" destOrd="0" parTransId="{89BDEBA4-8FEE-42DB-9021-0F95D2AE3D0D}" sibTransId="{297569E6-1566-420E-99E5-0110146ED7E2}"/>
    <dgm:cxn modelId="{80540044-C669-44D0-AAF0-5FC7C8A79D87}" type="presOf" srcId="{89BDEBA4-8FEE-42DB-9021-0F95D2AE3D0D}" destId="{24FBE505-6585-4C90-BA77-201D2C2CDE97}" srcOrd="1" destOrd="0" presId="urn:microsoft.com/office/officeart/2005/8/layout/radial5"/>
    <dgm:cxn modelId="{CB0A3D34-1131-4725-BB8C-3EE99D4AD3F1}" type="presOf" srcId="{89BDEBA4-8FEE-42DB-9021-0F95D2AE3D0D}" destId="{E140069E-3EE1-4DD0-9647-4CE31C3A6C43}" srcOrd="0" destOrd="0" presId="urn:microsoft.com/office/officeart/2005/8/layout/radial5"/>
    <dgm:cxn modelId="{8A377AE3-1967-4052-A2A4-1B922DB657B0}" type="presOf" srcId="{514E873B-834C-4514-8019-A5F7B95C82E8}" destId="{69423C23-4F83-42D0-A58D-9799E3339D97}" srcOrd="1" destOrd="0" presId="urn:microsoft.com/office/officeart/2005/8/layout/radial5"/>
    <dgm:cxn modelId="{0BB48529-C261-4E2A-9991-FECEB7F6CD6E}" srcId="{6AE9DA10-179E-45D9-88EE-3A62856A09F2}" destId="{252148E0-8D90-49D3-B936-4506F23A502D}" srcOrd="3" destOrd="0" parTransId="{B7B728AE-C0BA-4245-BFE9-8248B67D17E7}" sibTransId="{12C52D41-7D1C-4831-AC58-A6DDF88DA6DF}"/>
    <dgm:cxn modelId="{31DB0458-712B-42F6-B6DB-D1B7DA508C8D}" type="presOf" srcId="{53D2B4DA-8A4E-457D-BB41-92076B53FC89}" destId="{1704A0FC-221E-4502-B240-6A3B73D92FF1}" srcOrd="0" destOrd="0" presId="urn:microsoft.com/office/officeart/2005/8/layout/radial5"/>
    <dgm:cxn modelId="{6959604D-6D10-4FD8-B949-DE533BB4C1DE}" type="presOf" srcId="{081997BA-1AA4-4457-9C75-D7774056C5CD}" destId="{11B06691-C98A-40D7-A7B5-2D203FD99B4D}" srcOrd="1" destOrd="0" presId="urn:microsoft.com/office/officeart/2005/8/layout/radial5"/>
    <dgm:cxn modelId="{7624D7E1-7BBE-4B11-A65C-C1136AFD7DF4}" type="presOf" srcId="{AA29C9C8-7932-481D-8F56-A9D25457905F}" destId="{431E7B37-0C2A-45CA-A5A1-2584015D0EFB}" srcOrd="0" destOrd="0" presId="urn:microsoft.com/office/officeart/2005/8/layout/radial5"/>
    <dgm:cxn modelId="{1AE9649E-C495-4C35-BA01-EB169A560CA7}" type="presOf" srcId="{AE782276-D99D-4675-A14F-350CFCC56558}" destId="{CCC483B9-FD93-4074-B5DF-3D920A3E43FD}" srcOrd="1" destOrd="0" presId="urn:microsoft.com/office/officeart/2005/8/layout/radial5"/>
    <dgm:cxn modelId="{2F75306B-6255-4D75-A619-715CE8386F21}" type="presOf" srcId="{4A746856-6285-4B76-A625-A0F59E615D78}" destId="{C50A692B-5951-40D5-A3B4-1CE2175C9891}" srcOrd="0" destOrd="0" presId="urn:microsoft.com/office/officeart/2005/8/layout/radial5"/>
    <dgm:cxn modelId="{12F6F4CD-182E-456B-A3D5-CEE01C646EAF}" type="presOf" srcId="{01E89DC0-A562-4152-965C-E13EED561571}" destId="{E536E1A9-9F55-4242-855C-0B091A490C64}" srcOrd="0" destOrd="0" presId="urn:microsoft.com/office/officeart/2005/8/layout/radial5"/>
    <dgm:cxn modelId="{A59C481E-D311-41F7-8083-7DAC5A0EABED}" type="presOf" srcId="{4143A29F-F7D2-4839-90BD-B3B78CDEE3FE}" destId="{3402B912-7DFF-434F-B81E-84514A92C6BA}" srcOrd="0" destOrd="0" presId="urn:microsoft.com/office/officeart/2005/8/layout/radial5"/>
    <dgm:cxn modelId="{4DDAEF1A-47C9-4123-8CE0-814B753C3028}" type="presOf" srcId="{514E873B-834C-4514-8019-A5F7B95C82E8}" destId="{5DD1817B-32A7-46D0-8F5F-42425778EF6B}" srcOrd="0" destOrd="0" presId="urn:microsoft.com/office/officeart/2005/8/layout/radial5"/>
    <dgm:cxn modelId="{B3716434-E905-48D8-BC7F-420032152555}" type="presOf" srcId="{C708BCBD-FE1D-4F00-A5E3-3CA715313037}" destId="{6833CC85-4513-4D8A-B388-6680C52ED845}" srcOrd="1" destOrd="0" presId="urn:microsoft.com/office/officeart/2005/8/layout/radial5"/>
    <dgm:cxn modelId="{4D741682-C4F8-4ECD-A6D6-0868565AF502}" type="presOf" srcId="{B7B728AE-C0BA-4245-BFE9-8248B67D17E7}" destId="{586C602B-96C2-4F9F-8125-035C4CB19CC7}" srcOrd="0" destOrd="0" presId="urn:microsoft.com/office/officeart/2005/8/layout/radial5"/>
    <dgm:cxn modelId="{151424A2-F566-49DF-946D-2F18BCC8015A}" srcId="{6AE9DA10-179E-45D9-88EE-3A62856A09F2}" destId="{D970DF05-1633-4B9A-AE11-08401DD9C5F6}" srcOrd="1" destOrd="0" parTransId="{C708BCBD-FE1D-4F00-A5E3-3CA715313037}" sibTransId="{3AED66E0-DCCC-401E-9168-501F3D31888B}"/>
    <dgm:cxn modelId="{75ACD94B-18A6-4321-B474-DF055339D696}" type="presOf" srcId="{AE782276-D99D-4675-A14F-350CFCC56558}" destId="{D391368E-6A30-409D-B1C6-9E58F81EA1FB}" srcOrd="0" destOrd="0" presId="urn:microsoft.com/office/officeart/2005/8/layout/radial5"/>
    <dgm:cxn modelId="{6773ADC8-5C79-4FDD-AA8E-66C4DEAFB821}" srcId="{6AE9DA10-179E-45D9-88EE-3A62856A09F2}" destId="{4143A29F-F7D2-4839-90BD-B3B78CDEE3FE}" srcOrd="5" destOrd="0" parTransId="{AE782276-D99D-4675-A14F-350CFCC56558}" sibTransId="{8D44CA18-B98B-4816-8B8A-DB59561FFE3C}"/>
    <dgm:cxn modelId="{80949B76-3081-4B87-B917-B6274C9D360C}" type="presOf" srcId="{4A746856-6285-4B76-A625-A0F59E615D78}" destId="{8D359F0D-227B-42AC-A13A-9072DB45BAD3}" srcOrd="1" destOrd="0" presId="urn:microsoft.com/office/officeart/2005/8/layout/radial5"/>
    <dgm:cxn modelId="{2E8E1042-5677-4EA8-B3C5-674D0F976C0C}" type="presOf" srcId="{CC945CFA-FE8F-4051-BD79-FBACE8319066}" destId="{39C11A1E-CFF2-43BC-9673-7062E097FB79}" srcOrd="1" destOrd="0" presId="urn:microsoft.com/office/officeart/2005/8/layout/radial5"/>
    <dgm:cxn modelId="{94BD8DA7-725D-4496-AFA8-45BCAB30AC7B}" srcId="{6AE9DA10-179E-45D9-88EE-3A62856A09F2}" destId="{3289F887-1461-4BD2-A3F0-1E45DE06FC54}" srcOrd="4" destOrd="0" parTransId="{514E873B-834C-4514-8019-A5F7B95C82E8}" sibTransId="{6AD0DE6C-2B60-4F19-90D4-45184433A38A}"/>
    <dgm:cxn modelId="{8B914999-E19A-46C0-8711-961637C5BCD7}" srcId="{6AE9DA10-179E-45D9-88EE-3A62856A09F2}" destId="{53D2B4DA-8A4E-457D-BB41-92076B53FC89}" srcOrd="0" destOrd="0" parTransId="{CC945CFA-FE8F-4051-BD79-FBACE8319066}" sibTransId="{7A978F80-911A-42AD-B79E-BDE397341AA7}"/>
    <dgm:cxn modelId="{6BE7E8F3-6565-40E2-80E1-556C757C6E3C}" type="presOf" srcId="{0389B9C0-8147-4CC7-A5B1-E76E5F45D396}" destId="{AA8E74A3-A9A0-4FE4-AB4D-A1A3B0357DBC}" srcOrd="0" destOrd="0" presId="urn:microsoft.com/office/officeart/2005/8/layout/radial5"/>
    <dgm:cxn modelId="{D41F7515-BDB5-4089-8AA4-512C829DDF96}" type="presOf" srcId="{D970DF05-1633-4B9A-AE11-08401DD9C5F6}" destId="{88594BF0-9E4C-4F79-8468-F220B3250B40}" srcOrd="0" destOrd="0" presId="urn:microsoft.com/office/officeart/2005/8/layout/radial5"/>
    <dgm:cxn modelId="{B27D3DFF-A299-4969-A7F3-A1C5FE619506}" type="presOf" srcId="{B7B728AE-C0BA-4245-BFE9-8248B67D17E7}" destId="{EBC55038-21C2-419E-A53B-29CC2216D00E}" srcOrd="1" destOrd="0" presId="urn:microsoft.com/office/officeart/2005/8/layout/radial5"/>
    <dgm:cxn modelId="{BD9DD7EA-4557-447D-BFF1-FAFB01CA037C}" type="presOf" srcId="{C708BCBD-FE1D-4F00-A5E3-3CA715313037}" destId="{6EE05C35-B9AB-4CE0-AE9B-A9A68E8F2008}" srcOrd="0" destOrd="0" presId="urn:microsoft.com/office/officeart/2005/8/layout/radial5"/>
    <dgm:cxn modelId="{7E0AB762-2686-4C7F-B4C0-7DCC18FFC86F}" srcId="{01E89DC0-A562-4152-965C-E13EED561571}" destId="{6AE9DA10-179E-45D9-88EE-3A62856A09F2}" srcOrd="0" destOrd="0" parTransId="{D1C862BB-4C49-4389-A385-B21691876A1B}" sibTransId="{D569581E-88FF-4C60-8333-426B175C9F53}"/>
    <dgm:cxn modelId="{72D2E55D-B8E4-4685-9A81-AA9A22E0EDB8}" srcId="{6AE9DA10-179E-45D9-88EE-3A62856A09F2}" destId="{08FD89F4-F17A-4715-9247-9D205C98FB6E}" srcOrd="6" destOrd="0" parTransId="{081997BA-1AA4-4457-9C75-D7774056C5CD}" sibTransId="{F7F4E7B4-661D-4F44-B7C4-95224AEC029F}"/>
    <dgm:cxn modelId="{DEDDC545-4744-4B72-A75E-5C6BD2A962CB}" type="presOf" srcId="{081997BA-1AA4-4457-9C75-D7774056C5CD}" destId="{940574DF-22B9-48FA-8427-D9976BD0AC0D}" srcOrd="0" destOrd="0" presId="urn:microsoft.com/office/officeart/2005/8/layout/radial5"/>
    <dgm:cxn modelId="{40A04CDA-70ED-4BCB-8342-E5FAA2C3D25B}" type="presOf" srcId="{3289F887-1461-4BD2-A3F0-1E45DE06FC54}" destId="{202F5CD0-1825-4CB0-A840-8F80507D98DA}" srcOrd="0" destOrd="0" presId="urn:microsoft.com/office/officeart/2005/8/layout/radial5"/>
    <dgm:cxn modelId="{64A35968-9B78-4D81-9AEE-65E2D51A8B81}" type="presOf" srcId="{08FD89F4-F17A-4715-9247-9D205C98FB6E}" destId="{1644F692-8CA8-44BF-89B9-FAFDAA9C4A2A}" srcOrd="0" destOrd="0" presId="urn:microsoft.com/office/officeart/2005/8/layout/radial5"/>
    <dgm:cxn modelId="{8545C9E1-585A-419B-8B81-CBDB01BA89D9}" srcId="{6AE9DA10-179E-45D9-88EE-3A62856A09F2}" destId="{AA29C9C8-7932-481D-8F56-A9D25457905F}" srcOrd="7" destOrd="0" parTransId="{4A746856-6285-4B76-A625-A0F59E615D78}" sibTransId="{A1A368A0-D6CE-4259-A153-C0587D976450}"/>
    <dgm:cxn modelId="{8CC9019E-BF83-4290-B012-C63F32759DCA}" type="presOf" srcId="{6AE9DA10-179E-45D9-88EE-3A62856A09F2}" destId="{0144694C-62C2-4E28-8257-7A8D0BEF008B}" srcOrd="0" destOrd="0" presId="urn:microsoft.com/office/officeart/2005/8/layout/radial5"/>
    <dgm:cxn modelId="{5501F34F-019E-481A-9AC5-894558D442B5}" type="presOf" srcId="{CC945CFA-FE8F-4051-BD79-FBACE8319066}" destId="{6DFF6B16-814E-449D-B303-2373B1CD854D}" srcOrd="0" destOrd="0" presId="urn:microsoft.com/office/officeart/2005/8/layout/radial5"/>
    <dgm:cxn modelId="{09164385-D162-4B51-BF83-F583C849B849}" type="presParOf" srcId="{E536E1A9-9F55-4242-855C-0B091A490C64}" destId="{0144694C-62C2-4E28-8257-7A8D0BEF008B}" srcOrd="0" destOrd="0" presId="urn:microsoft.com/office/officeart/2005/8/layout/radial5"/>
    <dgm:cxn modelId="{BFF2E667-3335-40B2-A14E-78401D5CB9FB}" type="presParOf" srcId="{E536E1A9-9F55-4242-855C-0B091A490C64}" destId="{6DFF6B16-814E-449D-B303-2373B1CD854D}" srcOrd="1" destOrd="0" presId="urn:microsoft.com/office/officeart/2005/8/layout/radial5"/>
    <dgm:cxn modelId="{DBFC9A0E-C3E1-4410-8B53-AC60D54C4BD3}" type="presParOf" srcId="{6DFF6B16-814E-449D-B303-2373B1CD854D}" destId="{39C11A1E-CFF2-43BC-9673-7062E097FB79}" srcOrd="0" destOrd="0" presId="urn:microsoft.com/office/officeart/2005/8/layout/radial5"/>
    <dgm:cxn modelId="{65B0252B-A7EE-44A1-89D9-26442C6B654B}" type="presParOf" srcId="{E536E1A9-9F55-4242-855C-0B091A490C64}" destId="{1704A0FC-221E-4502-B240-6A3B73D92FF1}" srcOrd="2" destOrd="0" presId="urn:microsoft.com/office/officeart/2005/8/layout/radial5"/>
    <dgm:cxn modelId="{8C1EFCE2-62CB-470A-8F41-84975E731EFB}" type="presParOf" srcId="{E536E1A9-9F55-4242-855C-0B091A490C64}" destId="{6EE05C35-B9AB-4CE0-AE9B-A9A68E8F2008}" srcOrd="3" destOrd="0" presId="urn:microsoft.com/office/officeart/2005/8/layout/radial5"/>
    <dgm:cxn modelId="{9538421C-473C-4AD4-A1E7-DA8F87D8D49A}" type="presParOf" srcId="{6EE05C35-B9AB-4CE0-AE9B-A9A68E8F2008}" destId="{6833CC85-4513-4D8A-B388-6680C52ED845}" srcOrd="0" destOrd="0" presId="urn:microsoft.com/office/officeart/2005/8/layout/radial5"/>
    <dgm:cxn modelId="{D987B3FD-0A6C-4C8C-B17E-BBF7BA7610EB}" type="presParOf" srcId="{E536E1A9-9F55-4242-855C-0B091A490C64}" destId="{88594BF0-9E4C-4F79-8468-F220B3250B40}" srcOrd="4" destOrd="0" presId="urn:microsoft.com/office/officeart/2005/8/layout/radial5"/>
    <dgm:cxn modelId="{A7C1F688-4924-4895-BF11-B064787E2D9D}" type="presParOf" srcId="{E536E1A9-9F55-4242-855C-0B091A490C64}" destId="{E140069E-3EE1-4DD0-9647-4CE31C3A6C43}" srcOrd="5" destOrd="0" presId="urn:microsoft.com/office/officeart/2005/8/layout/radial5"/>
    <dgm:cxn modelId="{46E6B9FB-29A9-4550-9316-6EDF95BB26FE}" type="presParOf" srcId="{E140069E-3EE1-4DD0-9647-4CE31C3A6C43}" destId="{24FBE505-6585-4C90-BA77-201D2C2CDE97}" srcOrd="0" destOrd="0" presId="urn:microsoft.com/office/officeart/2005/8/layout/radial5"/>
    <dgm:cxn modelId="{BF591267-9FB3-41BB-9F7B-6574ACF12CAB}" type="presParOf" srcId="{E536E1A9-9F55-4242-855C-0B091A490C64}" destId="{AA8E74A3-A9A0-4FE4-AB4D-A1A3B0357DBC}" srcOrd="6" destOrd="0" presId="urn:microsoft.com/office/officeart/2005/8/layout/radial5"/>
    <dgm:cxn modelId="{A363016A-BCBD-4362-BD3A-B5FFF8C0EB66}" type="presParOf" srcId="{E536E1A9-9F55-4242-855C-0B091A490C64}" destId="{586C602B-96C2-4F9F-8125-035C4CB19CC7}" srcOrd="7" destOrd="0" presId="urn:microsoft.com/office/officeart/2005/8/layout/radial5"/>
    <dgm:cxn modelId="{CBD7A1A0-B87A-46C7-AE7F-114AF29466D5}" type="presParOf" srcId="{586C602B-96C2-4F9F-8125-035C4CB19CC7}" destId="{EBC55038-21C2-419E-A53B-29CC2216D00E}" srcOrd="0" destOrd="0" presId="urn:microsoft.com/office/officeart/2005/8/layout/radial5"/>
    <dgm:cxn modelId="{514CCD4A-A7AB-44A7-AF45-85983842FD56}" type="presParOf" srcId="{E536E1A9-9F55-4242-855C-0B091A490C64}" destId="{E4FC0F77-F0C6-4080-8531-BAB88B54EE09}" srcOrd="8" destOrd="0" presId="urn:microsoft.com/office/officeart/2005/8/layout/radial5"/>
    <dgm:cxn modelId="{01B9D773-C20C-4D73-8875-4D1D7AAE76C8}" type="presParOf" srcId="{E536E1A9-9F55-4242-855C-0B091A490C64}" destId="{5DD1817B-32A7-46D0-8F5F-42425778EF6B}" srcOrd="9" destOrd="0" presId="urn:microsoft.com/office/officeart/2005/8/layout/radial5"/>
    <dgm:cxn modelId="{E4A71EC5-0F4C-4D06-9F9F-727AD74561EF}" type="presParOf" srcId="{5DD1817B-32A7-46D0-8F5F-42425778EF6B}" destId="{69423C23-4F83-42D0-A58D-9799E3339D97}" srcOrd="0" destOrd="0" presId="urn:microsoft.com/office/officeart/2005/8/layout/radial5"/>
    <dgm:cxn modelId="{C74492D1-AF68-411D-A47D-24018F87F78B}" type="presParOf" srcId="{E536E1A9-9F55-4242-855C-0B091A490C64}" destId="{202F5CD0-1825-4CB0-A840-8F80507D98DA}" srcOrd="10" destOrd="0" presId="urn:microsoft.com/office/officeart/2005/8/layout/radial5"/>
    <dgm:cxn modelId="{A83006CF-246C-4B7D-9ACF-371DA3456A0E}" type="presParOf" srcId="{E536E1A9-9F55-4242-855C-0B091A490C64}" destId="{D391368E-6A30-409D-B1C6-9E58F81EA1FB}" srcOrd="11" destOrd="0" presId="urn:microsoft.com/office/officeart/2005/8/layout/radial5"/>
    <dgm:cxn modelId="{71F5A1B5-9F8C-4CDF-841D-4D62182FB5B4}" type="presParOf" srcId="{D391368E-6A30-409D-B1C6-9E58F81EA1FB}" destId="{CCC483B9-FD93-4074-B5DF-3D920A3E43FD}" srcOrd="0" destOrd="0" presId="urn:microsoft.com/office/officeart/2005/8/layout/radial5"/>
    <dgm:cxn modelId="{FBB8F0AD-D687-488E-BA9C-6ED665221CEA}" type="presParOf" srcId="{E536E1A9-9F55-4242-855C-0B091A490C64}" destId="{3402B912-7DFF-434F-B81E-84514A92C6BA}" srcOrd="12" destOrd="0" presId="urn:microsoft.com/office/officeart/2005/8/layout/radial5"/>
    <dgm:cxn modelId="{115CE306-560B-4C4A-82BD-27B1D7915E3D}" type="presParOf" srcId="{E536E1A9-9F55-4242-855C-0B091A490C64}" destId="{940574DF-22B9-48FA-8427-D9976BD0AC0D}" srcOrd="13" destOrd="0" presId="urn:microsoft.com/office/officeart/2005/8/layout/radial5"/>
    <dgm:cxn modelId="{39F40AA7-1FC6-4401-8604-1AAA56EDA8E4}" type="presParOf" srcId="{940574DF-22B9-48FA-8427-D9976BD0AC0D}" destId="{11B06691-C98A-40D7-A7B5-2D203FD99B4D}" srcOrd="0" destOrd="0" presId="urn:microsoft.com/office/officeart/2005/8/layout/radial5"/>
    <dgm:cxn modelId="{6778F772-8D4B-49FA-9173-AB62F9241BEA}" type="presParOf" srcId="{E536E1A9-9F55-4242-855C-0B091A490C64}" destId="{1644F692-8CA8-44BF-89B9-FAFDAA9C4A2A}" srcOrd="14" destOrd="0" presId="urn:microsoft.com/office/officeart/2005/8/layout/radial5"/>
    <dgm:cxn modelId="{6CD30EF2-BCF1-4DC6-93A4-C6BABE9757FA}" type="presParOf" srcId="{E536E1A9-9F55-4242-855C-0B091A490C64}" destId="{C50A692B-5951-40D5-A3B4-1CE2175C9891}" srcOrd="15" destOrd="0" presId="urn:microsoft.com/office/officeart/2005/8/layout/radial5"/>
    <dgm:cxn modelId="{63B4EF30-D265-440B-AD8A-D37A37BA5A1D}" type="presParOf" srcId="{C50A692B-5951-40D5-A3B4-1CE2175C9891}" destId="{8D359F0D-227B-42AC-A13A-9072DB45BAD3}" srcOrd="0" destOrd="0" presId="urn:microsoft.com/office/officeart/2005/8/layout/radial5"/>
    <dgm:cxn modelId="{AA621E0D-E7AA-42EF-8A84-EAB9FAE8D16F}" type="presParOf" srcId="{E536E1A9-9F55-4242-855C-0B091A490C64}" destId="{431E7B37-0C2A-45CA-A5A1-2584015D0EF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89DC0-A562-4152-965C-E13EED561571}" type="doc">
      <dgm:prSet loTypeId="urn:microsoft.com/office/officeart/2005/8/layout/radial5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AE9DA10-179E-45D9-88EE-3A62856A09F2}">
      <dgm:prSet phldrT="[Текст]" custT="1"/>
      <dgm:spPr>
        <a:xfrm>
          <a:off x="2806517" y="1425392"/>
          <a:ext cx="644890" cy="644890"/>
        </a:xfrm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овощи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1C862BB-4C49-4389-A385-B21691876A1B}" type="parTrans" cxnId="{7E0AB762-2686-4C7F-B4C0-7DCC18FFC86F}">
      <dgm:prSet/>
      <dgm:spPr/>
      <dgm:t>
        <a:bodyPr/>
        <a:lstStyle/>
        <a:p>
          <a:endParaRPr lang="ru-RU"/>
        </a:p>
      </dgm:t>
    </dgm:pt>
    <dgm:pt modelId="{D569581E-88FF-4C60-8333-426B175C9F53}" type="sibTrans" cxnId="{7E0AB762-2686-4C7F-B4C0-7DCC18FFC86F}">
      <dgm:prSet/>
      <dgm:spPr/>
      <dgm:t>
        <a:bodyPr/>
        <a:lstStyle/>
        <a:p>
          <a:endParaRPr lang="ru-RU"/>
        </a:p>
      </dgm:t>
    </dgm:pt>
    <dgm:pt modelId="{53D2B4DA-8A4E-457D-BB41-92076B53FC89}">
      <dgm:prSet phldrT="[Текст]" custT="1"/>
      <dgm:spPr>
        <a:xfrm>
          <a:off x="2725906" y="2572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2.  Посадка овощей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C945CFA-FE8F-4051-BD79-FBACE8319066}" type="parTrans" cxnId="{8B914999-E19A-46C0-8711-961637C5BCD7}">
      <dgm:prSet/>
      <dgm:spPr>
        <a:xfrm rot="16200000">
          <a:off x="2965535" y="1016658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A978F80-911A-42AD-B79E-BDE397341AA7}" type="sibTrans" cxnId="{8B914999-E19A-46C0-8711-961637C5BCD7}">
      <dgm:prSet/>
      <dgm:spPr/>
      <dgm:t>
        <a:bodyPr/>
        <a:lstStyle/>
        <a:p>
          <a:endParaRPr lang="ru-RU"/>
        </a:p>
      </dgm:t>
    </dgm:pt>
    <dgm:pt modelId="{D970DF05-1633-4B9A-AE11-08401DD9C5F6}">
      <dgm:prSet phldrT="[Текст]" custT="1"/>
      <dgm:spPr>
        <a:xfrm>
          <a:off x="3674990" y="395696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3. Наблюдение за  ростом овощей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708BCBD-FE1D-4F00-A5E3-3CA715313037}" type="parTrans" cxnId="{151424A2-F566-49DF-946D-2F18BCC8015A}">
      <dgm:prSet/>
      <dgm:spPr>
        <a:xfrm rot="18900000">
          <a:off x="3405035" y="1198705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AED66E0-DCCC-401E-9168-501F3D31888B}" type="sibTrans" cxnId="{151424A2-F566-49DF-946D-2F18BCC8015A}">
      <dgm:prSet/>
      <dgm:spPr/>
      <dgm:t>
        <a:bodyPr/>
        <a:lstStyle/>
        <a:p>
          <a:endParaRPr lang="ru-RU"/>
        </a:p>
      </dgm:t>
    </dgm:pt>
    <dgm:pt modelId="{0389B9C0-8147-4CC7-A5B1-E76E5F45D396}">
      <dgm:prSet phldrT="[Текст]" custT="1"/>
      <dgm:spPr>
        <a:xfrm>
          <a:off x="4068114" y="1344781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4.Опыты и эксперименты  для отслеживания условий выращивания 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9BDEBA4-8FEE-42DB-9021-0F95D2AE3D0D}" type="parTrans" cxnId="{0E328A91-3C61-4999-9AE8-92B8A465D40F}">
      <dgm:prSet/>
      <dgm:spPr>
        <a:xfrm>
          <a:off x="3587083" y="1638206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7569E6-1566-420E-99E5-0110146ED7E2}" type="sibTrans" cxnId="{0E328A91-3C61-4999-9AE8-92B8A465D40F}">
      <dgm:prSet/>
      <dgm:spPr/>
      <dgm:t>
        <a:bodyPr/>
        <a:lstStyle/>
        <a:p>
          <a:endParaRPr lang="ru-RU"/>
        </a:p>
      </dgm:t>
    </dgm:pt>
    <dgm:pt modelId="{252148E0-8D90-49D3-B936-4506F23A502D}">
      <dgm:prSet phldrT="[Текст]" custT="1"/>
      <dgm:spPr>
        <a:xfrm>
          <a:off x="3674990" y="2293865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5. Отбор овощей опыляемых пчелами.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7B728AE-C0BA-4245-BFE9-8248B67D17E7}" type="parTrans" cxnId="{0BB48529-C261-4E2A-9991-FECEB7F6CD6E}">
      <dgm:prSet/>
      <dgm:spPr>
        <a:xfrm rot="2700000">
          <a:off x="3405035" y="2077706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2C52D41-7D1C-4831-AC58-A6DDF88DA6DF}" type="sibTrans" cxnId="{0BB48529-C261-4E2A-9991-FECEB7F6CD6E}">
      <dgm:prSet/>
      <dgm:spPr/>
      <dgm:t>
        <a:bodyPr/>
        <a:lstStyle/>
        <a:p>
          <a:endParaRPr lang="ru-RU"/>
        </a:p>
      </dgm:t>
    </dgm:pt>
    <dgm:pt modelId="{AA29C9C8-7932-481D-8F56-A9D25457905F}">
      <dgm:prSet custT="1"/>
      <dgm:spPr>
        <a:xfrm>
          <a:off x="1776821" y="395696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1. Экскурсии по ранней профориентации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A746856-6285-4B76-A625-A0F59E615D78}" type="parTrans" cxnId="{8545C9E1-585A-419B-8B81-CBDB01BA89D9}">
      <dgm:prSet/>
      <dgm:spPr>
        <a:xfrm rot="13500000">
          <a:off x="2526034" y="1198705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A368A0-D6CE-4259-A153-C0587D976450}" type="sibTrans" cxnId="{8545C9E1-585A-419B-8B81-CBDB01BA89D9}">
      <dgm:prSet/>
      <dgm:spPr/>
      <dgm:t>
        <a:bodyPr/>
        <a:lstStyle/>
        <a:p>
          <a:endParaRPr lang="ru-RU"/>
        </a:p>
      </dgm:t>
    </dgm:pt>
    <dgm:pt modelId="{4143A29F-F7D2-4839-90BD-B3B78CDEE3FE}">
      <dgm:prSet custT="1"/>
      <dgm:spPr>
        <a:xfrm>
          <a:off x="1776821" y="2293865"/>
          <a:ext cx="806112" cy="806112"/>
        </a:xfrm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6. Наблюдения за ростом и необходимыми условиями для  выращивания. Сбор урожая.</a:t>
          </a:r>
          <a:endParaRPr lang="ru-RU" sz="11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E782276-D99D-4675-A14F-350CFCC56558}" type="parTrans" cxnId="{6773ADC8-5C79-4FDD-AA8E-66C4DEAFB821}">
      <dgm:prSet/>
      <dgm:spPr>
        <a:xfrm rot="8100000">
          <a:off x="2526034" y="2077706"/>
          <a:ext cx="326854" cy="219262"/>
        </a:xfr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D44CA18-B98B-4816-8B8A-DB59561FFE3C}" type="sibTrans" cxnId="{6773ADC8-5C79-4FDD-AA8E-66C4DEAFB821}">
      <dgm:prSet/>
      <dgm:spPr/>
      <dgm:t>
        <a:bodyPr/>
        <a:lstStyle/>
        <a:p>
          <a:endParaRPr lang="ru-RU"/>
        </a:p>
      </dgm:t>
    </dgm:pt>
    <dgm:pt modelId="{E536E1A9-9F55-4242-855C-0B091A490C64}" type="pres">
      <dgm:prSet presAssocID="{01E89DC0-A562-4152-965C-E13EED5615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44694C-62C2-4E28-8257-7A8D0BEF008B}" type="pres">
      <dgm:prSet presAssocID="{6AE9DA10-179E-45D9-88EE-3A62856A09F2}" presName="centerShape" presStyleLbl="node0" presStyleIdx="0" presStyleCnt="1" custScaleX="156405" custLinFactNeighborX="2299" custLinFactNeighborY="-250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DFF6B16-814E-449D-B303-2373B1CD854D}" type="pres">
      <dgm:prSet presAssocID="{CC945CFA-FE8F-4051-BD79-FBACE8319066}" presName="parTrans" presStyleLbl="sibTrans2D1" presStyleIdx="0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9C11A1E-CFF2-43BC-9673-7062E097FB79}" type="pres">
      <dgm:prSet presAssocID="{CC945CFA-FE8F-4051-BD79-FBACE831906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704A0FC-221E-4502-B240-6A3B73D92FF1}" type="pres">
      <dgm:prSet presAssocID="{53D2B4DA-8A4E-457D-BB41-92076B53FC89}" presName="node" presStyleLbl="node1" presStyleIdx="0" presStyleCnt="6" custScaleX="144205" custRadScaleRad="96155" custRadScaleInc="969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EE05C35-B9AB-4CE0-AE9B-A9A68E8F2008}" type="pres">
      <dgm:prSet presAssocID="{C708BCBD-FE1D-4F00-A5E3-3CA715313037}" presName="parTrans" presStyleLbl="sibTrans2D1" presStyleIdx="1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6833CC85-4513-4D8A-B388-6680C52ED845}" type="pres">
      <dgm:prSet presAssocID="{C708BCBD-FE1D-4F00-A5E3-3CA71531303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88594BF0-9E4C-4F79-8468-F220B3250B40}" type="pres">
      <dgm:prSet presAssocID="{D970DF05-1633-4B9A-AE11-08401DD9C5F6}" presName="node" presStyleLbl="node1" presStyleIdx="1" presStyleCnt="6" custScaleX="12538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140069E-3EE1-4DD0-9647-4CE31C3A6C43}" type="pres">
      <dgm:prSet presAssocID="{89BDEBA4-8FEE-42DB-9021-0F95D2AE3D0D}" presName="parTrans" presStyleLbl="sibTrans2D1" presStyleIdx="2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24FBE505-6585-4C90-BA77-201D2C2CDE97}" type="pres">
      <dgm:prSet presAssocID="{89BDEBA4-8FEE-42DB-9021-0F95D2AE3D0D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AA8E74A3-A9A0-4FE4-AB4D-A1A3B0357DBC}" type="pres">
      <dgm:prSet presAssocID="{0389B9C0-8147-4CC7-A5B1-E76E5F45D396}" presName="node" presStyleLbl="node1" presStyleIdx="2" presStyleCnt="6" custScaleX="137432" custRadScaleRad="107986" custRadScaleInc="-867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86C602B-96C2-4F9F-8125-035C4CB19CC7}" type="pres">
      <dgm:prSet presAssocID="{B7B728AE-C0BA-4245-BFE9-8248B67D17E7}" presName="parTrans" presStyleLbl="sibTrans2D1" presStyleIdx="3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EBC55038-21C2-419E-A53B-29CC2216D00E}" type="pres">
      <dgm:prSet presAssocID="{B7B728AE-C0BA-4245-BFE9-8248B67D17E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4FC0F77-F0C6-4080-8531-BAB88B54EE09}" type="pres">
      <dgm:prSet presAssocID="{252148E0-8D90-49D3-B936-4506F23A502D}" presName="node" presStyleLbl="node1" presStyleIdx="3" presStyleCnt="6" custScaleX="147373" custScaleY="102238" custRadScaleRad="84463" custRadScaleInc="-429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391368E-6A30-409D-B1C6-9E58F81EA1FB}" type="pres">
      <dgm:prSet presAssocID="{AE782276-D99D-4675-A14F-350CFCC56558}" presName="parTrans" presStyleLbl="sibTrans2D1" presStyleIdx="4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CC483B9-FD93-4074-B5DF-3D920A3E43FD}" type="pres">
      <dgm:prSet presAssocID="{AE782276-D99D-4675-A14F-350CFCC56558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3402B912-7DFF-434F-B81E-84514A92C6BA}" type="pres">
      <dgm:prSet presAssocID="{4143A29F-F7D2-4839-90BD-B3B78CDEE3FE}" presName="node" presStyleLbl="node1" presStyleIdx="4" presStyleCnt="6" custScaleX="136750" custRadScaleRad="97111" custRadScaleInc="1410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50A692B-5951-40D5-A3B4-1CE2175C9891}" type="pres">
      <dgm:prSet presAssocID="{4A746856-6285-4B76-A625-A0F59E615D78}" presName="parTrans" presStyleLbl="sibTrans2D1" presStyleIdx="5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D359F0D-227B-42AC-A13A-9072DB45BAD3}" type="pres">
      <dgm:prSet presAssocID="{4A746856-6285-4B76-A625-A0F59E615D78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31E7B37-0C2A-45CA-A5A1-2584015D0EFB}" type="pres">
      <dgm:prSet presAssocID="{AA29C9C8-7932-481D-8F56-A9D25457905F}" presName="node" presStyleLbl="node1" presStyleIdx="5" presStyleCnt="6" custScaleX="128529" custRadScaleRad="97385" custRadScaleInc="-2716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151424A2-F566-49DF-946D-2F18BCC8015A}" srcId="{6AE9DA10-179E-45D9-88EE-3A62856A09F2}" destId="{D970DF05-1633-4B9A-AE11-08401DD9C5F6}" srcOrd="1" destOrd="0" parTransId="{C708BCBD-FE1D-4F00-A5E3-3CA715313037}" sibTransId="{3AED66E0-DCCC-401E-9168-501F3D31888B}"/>
    <dgm:cxn modelId="{17274FBF-D554-4093-8708-97BCFC116C5C}" type="presOf" srcId="{4A746856-6285-4B76-A625-A0F59E615D78}" destId="{8D359F0D-227B-42AC-A13A-9072DB45BAD3}" srcOrd="1" destOrd="0" presId="urn:microsoft.com/office/officeart/2005/8/layout/radial5"/>
    <dgm:cxn modelId="{FBB869F6-D776-484C-84C2-F3C9D2617ECA}" type="presOf" srcId="{89BDEBA4-8FEE-42DB-9021-0F95D2AE3D0D}" destId="{24FBE505-6585-4C90-BA77-201D2C2CDE97}" srcOrd="1" destOrd="0" presId="urn:microsoft.com/office/officeart/2005/8/layout/radial5"/>
    <dgm:cxn modelId="{D1FB0FCB-BC79-4E81-8F7E-17BFDDC11971}" type="presOf" srcId="{CC945CFA-FE8F-4051-BD79-FBACE8319066}" destId="{39C11A1E-CFF2-43BC-9673-7062E097FB79}" srcOrd="1" destOrd="0" presId="urn:microsoft.com/office/officeart/2005/8/layout/radial5"/>
    <dgm:cxn modelId="{2AD3FF8B-6131-4202-BAE6-F8AA2D8A17C8}" type="presOf" srcId="{B7B728AE-C0BA-4245-BFE9-8248B67D17E7}" destId="{586C602B-96C2-4F9F-8125-035C4CB19CC7}" srcOrd="0" destOrd="0" presId="urn:microsoft.com/office/officeart/2005/8/layout/radial5"/>
    <dgm:cxn modelId="{7E0AB762-2686-4C7F-B4C0-7DCC18FFC86F}" srcId="{01E89DC0-A562-4152-965C-E13EED561571}" destId="{6AE9DA10-179E-45D9-88EE-3A62856A09F2}" srcOrd="0" destOrd="0" parTransId="{D1C862BB-4C49-4389-A385-B21691876A1B}" sibTransId="{D569581E-88FF-4C60-8333-426B175C9F53}"/>
    <dgm:cxn modelId="{FDC67D55-F7A7-4E91-8857-C3621BE0D472}" type="presOf" srcId="{C708BCBD-FE1D-4F00-A5E3-3CA715313037}" destId="{6833CC85-4513-4D8A-B388-6680C52ED845}" srcOrd="1" destOrd="0" presId="urn:microsoft.com/office/officeart/2005/8/layout/radial5"/>
    <dgm:cxn modelId="{0181CD62-94BA-40A0-9D2E-1DDBAF12D2F9}" type="presOf" srcId="{4143A29F-F7D2-4839-90BD-B3B78CDEE3FE}" destId="{3402B912-7DFF-434F-B81E-84514A92C6BA}" srcOrd="0" destOrd="0" presId="urn:microsoft.com/office/officeart/2005/8/layout/radial5"/>
    <dgm:cxn modelId="{1DF44609-9AFA-48E2-A2C6-3229E40C35D7}" type="presOf" srcId="{CC945CFA-FE8F-4051-BD79-FBACE8319066}" destId="{6DFF6B16-814E-449D-B303-2373B1CD854D}" srcOrd="0" destOrd="0" presId="urn:microsoft.com/office/officeart/2005/8/layout/radial5"/>
    <dgm:cxn modelId="{010E1A7C-7B9A-426D-8E7A-143EFCAC7EED}" type="presOf" srcId="{53D2B4DA-8A4E-457D-BB41-92076B53FC89}" destId="{1704A0FC-221E-4502-B240-6A3B73D92FF1}" srcOrd="0" destOrd="0" presId="urn:microsoft.com/office/officeart/2005/8/layout/radial5"/>
    <dgm:cxn modelId="{8063DB05-C3EB-47AB-B7BA-D57237FAB55C}" type="presOf" srcId="{AE782276-D99D-4675-A14F-350CFCC56558}" destId="{D391368E-6A30-409D-B1C6-9E58F81EA1FB}" srcOrd="0" destOrd="0" presId="urn:microsoft.com/office/officeart/2005/8/layout/radial5"/>
    <dgm:cxn modelId="{D07854EF-A486-40E5-A882-D6D0CB957112}" type="presOf" srcId="{6AE9DA10-179E-45D9-88EE-3A62856A09F2}" destId="{0144694C-62C2-4E28-8257-7A8D0BEF008B}" srcOrd="0" destOrd="0" presId="urn:microsoft.com/office/officeart/2005/8/layout/radial5"/>
    <dgm:cxn modelId="{8F75A1E3-90A4-43DB-AEC3-1D9303F311CE}" type="presOf" srcId="{4A746856-6285-4B76-A625-A0F59E615D78}" destId="{C50A692B-5951-40D5-A3B4-1CE2175C9891}" srcOrd="0" destOrd="0" presId="urn:microsoft.com/office/officeart/2005/8/layout/radial5"/>
    <dgm:cxn modelId="{FB10F32D-A446-4A72-BC0F-38EA3296FD4A}" type="presOf" srcId="{89BDEBA4-8FEE-42DB-9021-0F95D2AE3D0D}" destId="{E140069E-3EE1-4DD0-9647-4CE31C3A6C43}" srcOrd="0" destOrd="0" presId="urn:microsoft.com/office/officeart/2005/8/layout/radial5"/>
    <dgm:cxn modelId="{0E328A91-3C61-4999-9AE8-92B8A465D40F}" srcId="{6AE9DA10-179E-45D9-88EE-3A62856A09F2}" destId="{0389B9C0-8147-4CC7-A5B1-E76E5F45D396}" srcOrd="2" destOrd="0" parTransId="{89BDEBA4-8FEE-42DB-9021-0F95D2AE3D0D}" sibTransId="{297569E6-1566-420E-99E5-0110146ED7E2}"/>
    <dgm:cxn modelId="{E122E275-0CF1-4236-AB48-33EAA13506A1}" type="presOf" srcId="{0389B9C0-8147-4CC7-A5B1-E76E5F45D396}" destId="{AA8E74A3-A9A0-4FE4-AB4D-A1A3B0357DBC}" srcOrd="0" destOrd="0" presId="urn:microsoft.com/office/officeart/2005/8/layout/radial5"/>
    <dgm:cxn modelId="{23613BFA-B182-45DB-A3F3-A846775DBA21}" type="presOf" srcId="{C708BCBD-FE1D-4F00-A5E3-3CA715313037}" destId="{6EE05C35-B9AB-4CE0-AE9B-A9A68E8F2008}" srcOrd="0" destOrd="0" presId="urn:microsoft.com/office/officeart/2005/8/layout/radial5"/>
    <dgm:cxn modelId="{8FAFC821-CC4A-43EA-B90B-2D53A4BA5DE1}" type="presOf" srcId="{D970DF05-1633-4B9A-AE11-08401DD9C5F6}" destId="{88594BF0-9E4C-4F79-8468-F220B3250B40}" srcOrd="0" destOrd="0" presId="urn:microsoft.com/office/officeart/2005/8/layout/radial5"/>
    <dgm:cxn modelId="{8545C9E1-585A-419B-8B81-CBDB01BA89D9}" srcId="{6AE9DA10-179E-45D9-88EE-3A62856A09F2}" destId="{AA29C9C8-7932-481D-8F56-A9D25457905F}" srcOrd="5" destOrd="0" parTransId="{4A746856-6285-4B76-A625-A0F59E615D78}" sibTransId="{A1A368A0-D6CE-4259-A153-C0587D976450}"/>
    <dgm:cxn modelId="{0BB48529-C261-4E2A-9991-FECEB7F6CD6E}" srcId="{6AE9DA10-179E-45D9-88EE-3A62856A09F2}" destId="{252148E0-8D90-49D3-B936-4506F23A502D}" srcOrd="3" destOrd="0" parTransId="{B7B728AE-C0BA-4245-BFE9-8248B67D17E7}" sibTransId="{12C52D41-7D1C-4831-AC58-A6DDF88DA6DF}"/>
    <dgm:cxn modelId="{12C27CE1-9FC1-443F-B2F0-CB4114E2FB51}" type="presOf" srcId="{AA29C9C8-7932-481D-8F56-A9D25457905F}" destId="{431E7B37-0C2A-45CA-A5A1-2584015D0EFB}" srcOrd="0" destOrd="0" presId="urn:microsoft.com/office/officeart/2005/8/layout/radial5"/>
    <dgm:cxn modelId="{6773ADC8-5C79-4FDD-AA8E-66C4DEAFB821}" srcId="{6AE9DA10-179E-45D9-88EE-3A62856A09F2}" destId="{4143A29F-F7D2-4839-90BD-B3B78CDEE3FE}" srcOrd="4" destOrd="0" parTransId="{AE782276-D99D-4675-A14F-350CFCC56558}" sibTransId="{8D44CA18-B98B-4816-8B8A-DB59561FFE3C}"/>
    <dgm:cxn modelId="{0C285529-0084-4655-99F3-D3520CFCA6F6}" type="presOf" srcId="{AE782276-D99D-4675-A14F-350CFCC56558}" destId="{CCC483B9-FD93-4074-B5DF-3D920A3E43FD}" srcOrd="1" destOrd="0" presId="urn:microsoft.com/office/officeart/2005/8/layout/radial5"/>
    <dgm:cxn modelId="{8B914999-E19A-46C0-8711-961637C5BCD7}" srcId="{6AE9DA10-179E-45D9-88EE-3A62856A09F2}" destId="{53D2B4DA-8A4E-457D-BB41-92076B53FC89}" srcOrd="0" destOrd="0" parTransId="{CC945CFA-FE8F-4051-BD79-FBACE8319066}" sibTransId="{7A978F80-911A-42AD-B79E-BDE397341AA7}"/>
    <dgm:cxn modelId="{F1D22778-55F2-4436-AA3A-3E27D474DB0C}" type="presOf" srcId="{01E89DC0-A562-4152-965C-E13EED561571}" destId="{E536E1A9-9F55-4242-855C-0B091A490C64}" srcOrd="0" destOrd="0" presId="urn:microsoft.com/office/officeart/2005/8/layout/radial5"/>
    <dgm:cxn modelId="{82F57BB8-412A-40B0-B18D-B5FDAB3ADE16}" type="presOf" srcId="{252148E0-8D90-49D3-B936-4506F23A502D}" destId="{E4FC0F77-F0C6-4080-8531-BAB88B54EE09}" srcOrd="0" destOrd="0" presId="urn:microsoft.com/office/officeart/2005/8/layout/radial5"/>
    <dgm:cxn modelId="{DB28E6E5-A57C-41B2-8F2A-98B61951A1FE}" type="presOf" srcId="{B7B728AE-C0BA-4245-BFE9-8248B67D17E7}" destId="{EBC55038-21C2-419E-A53B-29CC2216D00E}" srcOrd="1" destOrd="0" presId="urn:microsoft.com/office/officeart/2005/8/layout/radial5"/>
    <dgm:cxn modelId="{69610848-1C90-4E67-BACD-F5398D69A190}" type="presParOf" srcId="{E536E1A9-9F55-4242-855C-0B091A490C64}" destId="{0144694C-62C2-4E28-8257-7A8D0BEF008B}" srcOrd="0" destOrd="0" presId="urn:microsoft.com/office/officeart/2005/8/layout/radial5"/>
    <dgm:cxn modelId="{5AFBB445-1A74-4EAB-9ECF-D778B726A886}" type="presParOf" srcId="{E536E1A9-9F55-4242-855C-0B091A490C64}" destId="{6DFF6B16-814E-449D-B303-2373B1CD854D}" srcOrd="1" destOrd="0" presId="urn:microsoft.com/office/officeart/2005/8/layout/radial5"/>
    <dgm:cxn modelId="{F18B6003-5F74-4EED-9832-31CB699D9544}" type="presParOf" srcId="{6DFF6B16-814E-449D-B303-2373B1CD854D}" destId="{39C11A1E-CFF2-43BC-9673-7062E097FB79}" srcOrd="0" destOrd="0" presId="urn:microsoft.com/office/officeart/2005/8/layout/radial5"/>
    <dgm:cxn modelId="{672DFF76-C118-46B3-94F1-C32A9AD23669}" type="presParOf" srcId="{E536E1A9-9F55-4242-855C-0B091A490C64}" destId="{1704A0FC-221E-4502-B240-6A3B73D92FF1}" srcOrd="2" destOrd="0" presId="urn:microsoft.com/office/officeart/2005/8/layout/radial5"/>
    <dgm:cxn modelId="{047CA506-3E77-4163-AE40-FB8DD171F067}" type="presParOf" srcId="{E536E1A9-9F55-4242-855C-0B091A490C64}" destId="{6EE05C35-B9AB-4CE0-AE9B-A9A68E8F2008}" srcOrd="3" destOrd="0" presId="urn:microsoft.com/office/officeart/2005/8/layout/radial5"/>
    <dgm:cxn modelId="{852EBB3D-FA51-432C-A89C-1B54AE2BFC83}" type="presParOf" srcId="{6EE05C35-B9AB-4CE0-AE9B-A9A68E8F2008}" destId="{6833CC85-4513-4D8A-B388-6680C52ED845}" srcOrd="0" destOrd="0" presId="urn:microsoft.com/office/officeart/2005/8/layout/radial5"/>
    <dgm:cxn modelId="{4CFDE784-1AAF-4331-98BA-C69236A6C62B}" type="presParOf" srcId="{E536E1A9-9F55-4242-855C-0B091A490C64}" destId="{88594BF0-9E4C-4F79-8468-F220B3250B40}" srcOrd="4" destOrd="0" presId="urn:microsoft.com/office/officeart/2005/8/layout/radial5"/>
    <dgm:cxn modelId="{16DAA183-9BB8-48D5-BE7D-661D02A37855}" type="presParOf" srcId="{E536E1A9-9F55-4242-855C-0B091A490C64}" destId="{E140069E-3EE1-4DD0-9647-4CE31C3A6C43}" srcOrd="5" destOrd="0" presId="urn:microsoft.com/office/officeart/2005/8/layout/radial5"/>
    <dgm:cxn modelId="{A5CDC6ED-85B7-4B8A-A594-161C3D00F728}" type="presParOf" srcId="{E140069E-3EE1-4DD0-9647-4CE31C3A6C43}" destId="{24FBE505-6585-4C90-BA77-201D2C2CDE97}" srcOrd="0" destOrd="0" presId="urn:microsoft.com/office/officeart/2005/8/layout/radial5"/>
    <dgm:cxn modelId="{3480B3E7-D533-41A3-BA07-60F9ED7E6B29}" type="presParOf" srcId="{E536E1A9-9F55-4242-855C-0B091A490C64}" destId="{AA8E74A3-A9A0-4FE4-AB4D-A1A3B0357DBC}" srcOrd="6" destOrd="0" presId="urn:microsoft.com/office/officeart/2005/8/layout/radial5"/>
    <dgm:cxn modelId="{06E4D034-89F2-4403-9FC2-03A79A2B60E3}" type="presParOf" srcId="{E536E1A9-9F55-4242-855C-0B091A490C64}" destId="{586C602B-96C2-4F9F-8125-035C4CB19CC7}" srcOrd="7" destOrd="0" presId="urn:microsoft.com/office/officeart/2005/8/layout/radial5"/>
    <dgm:cxn modelId="{4D105773-4275-4E8F-BFFE-2AB530499A72}" type="presParOf" srcId="{586C602B-96C2-4F9F-8125-035C4CB19CC7}" destId="{EBC55038-21C2-419E-A53B-29CC2216D00E}" srcOrd="0" destOrd="0" presId="urn:microsoft.com/office/officeart/2005/8/layout/radial5"/>
    <dgm:cxn modelId="{8C6F0902-9D9F-4EBC-9E0A-B8D53E8C4ACE}" type="presParOf" srcId="{E536E1A9-9F55-4242-855C-0B091A490C64}" destId="{E4FC0F77-F0C6-4080-8531-BAB88B54EE09}" srcOrd="8" destOrd="0" presId="urn:microsoft.com/office/officeart/2005/8/layout/radial5"/>
    <dgm:cxn modelId="{12175559-0DF3-4FB8-9F8B-69702FBA5786}" type="presParOf" srcId="{E536E1A9-9F55-4242-855C-0B091A490C64}" destId="{D391368E-6A30-409D-B1C6-9E58F81EA1FB}" srcOrd="9" destOrd="0" presId="urn:microsoft.com/office/officeart/2005/8/layout/radial5"/>
    <dgm:cxn modelId="{9BAB3C36-9E52-4065-8266-D7D55AAC69D9}" type="presParOf" srcId="{D391368E-6A30-409D-B1C6-9E58F81EA1FB}" destId="{CCC483B9-FD93-4074-B5DF-3D920A3E43FD}" srcOrd="0" destOrd="0" presId="urn:microsoft.com/office/officeart/2005/8/layout/radial5"/>
    <dgm:cxn modelId="{7FF9C7E6-B55A-4AFE-A04A-FE2EECE9D5FD}" type="presParOf" srcId="{E536E1A9-9F55-4242-855C-0B091A490C64}" destId="{3402B912-7DFF-434F-B81E-84514A92C6BA}" srcOrd="10" destOrd="0" presId="urn:microsoft.com/office/officeart/2005/8/layout/radial5"/>
    <dgm:cxn modelId="{1D821ABE-D501-4789-9C57-B3346D92C49B}" type="presParOf" srcId="{E536E1A9-9F55-4242-855C-0B091A490C64}" destId="{C50A692B-5951-40D5-A3B4-1CE2175C9891}" srcOrd="11" destOrd="0" presId="urn:microsoft.com/office/officeart/2005/8/layout/radial5"/>
    <dgm:cxn modelId="{ABE58223-231D-4DDB-8937-610C780304A4}" type="presParOf" srcId="{C50A692B-5951-40D5-A3B4-1CE2175C9891}" destId="{8D359F0D-227B-42AC-A13A-9072DB45BAD3}" srcOrd="0" destOrd="0" presId="urn:microsoft.com/office/officeart/2005/8/layout/radial5"/>
    <dgm:cxn modelId="{F2CF40F6-077E-493E-A864-DE3082BB4A88}" type="presParOf" srcId="{E536E1A9-9F55-4242-855C-0B091A490C64}" destId="{431E7B37-0C2A-45CA-A5A1-2584015D0EFB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44694C-62C2-4E28-8257-7A8D0BEF008B}">
      <dsp:nvSpPr>
        <dsp:cNvPr id="0" name=""/>
        <dsp:cNvSpPr/>
      </dsp:nvSpPr>
      <dsp:spPr>
        <a:xfrm>
          <a:off x="1840433" y="1886402"/>
          <a:ext cx="1249981" cy="799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840433" y="1886402"/>
        <a:ext cx="1249981" cy="799195"/>
      </dsp:txXfrm>
    </dsp:sp>
    <dsp:sp modelId="{6DFF6B16-814E-449D-B303-2373B1CD854D}">
      <dsp:nvSpPr>
        <dsp:cNvPr id="0" name=""/>
        <dsp:cNvSpPr/>
      </dsp:nvSpPr>
      <dsp:spPr>
        <a:xfrm rot="16200000">
          <a:off x="2236290" y="1270727"/>
          <a:ext cx="458267" cy="3926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6200000">
        <a:off x="2236290" y="1270727"/>
        <a:ext cx="458267" cy="392632"/>
      </dsp:txXfrm>
    </dsp:sp>
    <dsp:sp modelId="{1704A0FC-221E-4502-B240-6A3B73D92FF1}">
      <dsp:nvSpPr>
        <dsp:cNvPr id="0" name=""/>
        <dsp:cNvSpPr/>
      </dsp:nvSpPr>
      <dsp:spPr>
        <a:xfrm>
          <a:off x="1745124" y="22751"/>
          <a:ext cx="1440600" cy="998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Встречи с интересными людьми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45124" y="22751"/>
        <a:ext cx="1440600" cy="998994"/>
      </dsp:txXfrm>
    </dsp:sp>
    <dsp:sp modelId="{6EE05C35-B9AB-4CE0-AE9B-A9A68E8F2008}">
      <dsp:nvSpPr>
        <dsp:cNvPr id="0" name=""/>
        <dsp:cNvSpPr/>
      </dsp:nvSpPr>
      <dsp:spPr>
        <a:xfrm rot="18900000">
          <a:off x="2859411" y="1500824"/>
          <a:ext cx="389745" cy="3926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8900000">
        <a:off x="2859411" y="1500824"/>
        <a:ext cx="389745" cy="392632"/>
      </dsp:txXfrm>
    </dsp:sp>
    <dsp:sp modelId="{88594BF0-9E4C-4F79-8468-F220B3250B40}">
      <dsp:nvSpPr>
        <dsp:cNvPr id="0" name=""/>
        <dsp:cNvSpPr/>
      </dsp:nvSpPr>
      <dsp:spPr>
        <a:xfrm>
          <a:off x="3086290" y="539342"/>
          <a:ext cx="1252589" cy="998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Просмотр информации в сети "Интернет"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86290" y="539342"/>
        <a:ext cx="1252589" cy="998994"/>
      </dsp:txXfrm>
    </dsp:sp>
    <dsp:sp modelId="{E140069E-3EE1-4DD0-9647-4CE31C3A6C43}">
      <dsp:nvSpPr>
        <dsp:cNvPr id="0" name=""/>
        <dsp:cNvSpPr/>
      </dsp:nvSpPr>
      <dsp:spPr>
        <a:xfrm>
          <a:off x="3235317" y="2089683"/>
          <a:ext cx="349080" cy="3926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35317" y="2089683"/>
        <a:ext cx="349080" cy="392632"/>
      </dsp:txXfrm>
    </dsp:sp>
    <dsp:sp modelId="{AA8E74A3-A9A0-4FE4-AB4D-A1A3B0357DBC}">
      <dsp:nvSpPr>
        <dsp:cNvPr id="0" name=""/>
        <dsp:cNvSpPr/>
      </dsp:nvSpPr>
      <dsp:spPr>
        <a:xfrm>
          <a:off x="3749059" y="1786502"/>
          <a:ext cx="960233" cy="998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Участие в проектной деятельности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749059" y="1786502"/>
        <a:ext cx="960233" cy="998994"/>
      </dsp:txXfrm>
    </dsp:sp>
    <dsp:sp modelId="{586C602B-96C2-4F9F-8125-035C4CB19CC7}">
      <dsp:nvSpPr>
        <dsp:cNvPr id="0" name=""/>
        <dsp:cNvSpPr/>
      </dsp:nvSpPr>
      <dsp:spPr>
        <a:xfrm rot="2700000">
          <a:off x="2856205" y="2664437"/>
          <a:ext cx="367946" cy="3926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2700000">
        <a:off x="2856205" y="2664437"/>
        <a:ext cx="367946" cy="392632"/>
      </dsp:txXfrm>
    </dsp:sp>
    <dsp:sp modelId="{E4FC0F77-F0C6-4080-8531-BAB88B54EE09}">
      <dsp:nvSpPr>
        <dsp:cNvPr id="0" name=""/>
        <dsp:cNvSpPr/>
      </dsp:nvSpPr>
      <dsp:spPr>
        <a:xfrm>
          <a:off x="2976460" y="3022484"/>
          <a:ext cx="1472248" cy="10213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Детско-родительское творчество, конкурсное движение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976460" y="3022484"/>
        <a:ext cx="1472248" cy="1021352"/>
      </dsp:txXfrm>
    </dsp:sp>
    <dsp:sp modelId="{5DD1817B-32A7-46D0-8F5F-42425778EF6B}">
      <dsp:nvSpPr>
        <dsp:cNvPr id="0" name=""/>
        <dsp:cNvSpPr/>
      </dsp:nvSpPr>
      <dsp:spPr>
        <a:xfrm rot="5496252">
          <a:off x="2206878" y="2919694"/>
          <a:ext cx="470602" cy="3926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96252">
        <a:off x="2206878" y="2919694"/>
        <a:ext cx="470602" cy="392632"/>
      </dsp:txXfrm>
    </dsp:sp>
    <dsp:sp modelId="{202F5CD0-1825-4CB0-A840-8F80507D98DA}">
      <dsp:nvSpPr>
        <dsp:cNvPr id="0" name=""/>
        <dsp:cNvSpPr/>
      </dsp:nvSpPr>
      <dsp:spPr>
        <a:xfrm>
          <a:off x="1747479" y="3573005"/>
          <a:ext cx="1335825" cy="998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Работа в «БИОКВАНТУМЕ»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47479" y="3573005"/>
        <a:ext cx="1335825" cy="998994"/>
      </dsp:txXfrm>
    </dsp:sp>
    <dsp:sp modelId="{D391368E-6A30-409D-B1C6-9E58F81EA1FB}">
      <dsp:nvSpPr>
        <dsp:cNvPr id="0" name=""/>
        <dsp:cNvSpPr/>
      </dsp:nvSpPr>
      <dsp:spPr>
        <a:xfrm rot="8100000">
          <a:off x="1692599" y="2672390"/>
          <a:ext cx="380237" cy="3926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8100000">
        <a:off x="1692599" y="2672390"/>
        <a:ext cx="380237" cy="392632"/>
      </dsp:txXfrm>
    </dsp:sp>
    <dsp:sp modelId="{3402B912-7DFF-434F-B81E-84514A92C6BA}">
      <dsp:nvSpPr>
        <dsp:cNvPr id="0" name=""/>
        <dsp:cNvSpPr/>
      </dsp:nvSpPr>
      <dsp:spPr>
        <a:xfrm>
          <a:off x="535201" y="3033663"/>
          <a:ext cx="1366125" cy="998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Работа в индивидуальных дневниках наблюдений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35201" y="3033663"/>
        <a:ext cx="1366125" cy="998994"/>
      </dsp:txXfrm>
    </dsp:sp>
    <dsp:sp modelId="{940574DF-22B9-48FA-8427-D9976BD0AC0D}">
      <dsp:nvSpPr>
        <dsp:cNvPr id="0" name=""/>
        <dsp:cNvSpPr/>
      </dsp:nvSpPr>
      <dsp:spPr>
        <a:xfrm rot="10800000">
          <a:off x="1372180" y="2089683"/>
          <a:ext cx="330899" cy="3926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372180" y="2089683"/>
        <a:ext cx="330899" cy="392632"/>
      </dsp:txXfrm>
    </dsp:sp>
    <dsp:sp modelId="{1644F692-8CA8-44BF-89B9-FAFDAA9C4A2A}">
      <dsp:nvSpPr>
        <dsp:cNvPr id="0" name=""/>
        <dsp:cNvSpPr/>
      </dsp:nvSpPr>
      <dsp:spPr>
        <a:xfrm>
          <a:off x="187251" y="1786502"/>
          <a:ext cx="1028844" cy="998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Опыты и эксперименты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87251" y="1786502"/>
        <a:ext cx="1028844" cy="998994"/>
      </dsp:txXfrm>
    </dsp:sp>
    <dsp:sp modelId="{C50A692B-5951-40D5-A3B4-1CE2175C9891}">
      <dsp:nvSpPr>
        <dsp:cNvPr id="0" name=""/>
        <dsp:cNvSpPr/>
      </dsp:nvSpPr>
      <dsp:spPr>
        <a:xfrm rot="13500000">
          <a:off x="1684891" y="1502629"/>
          <a:ext cx="386956" cy="3926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3500000">
        <a:off x="1684891" y="1502629"/>
        <a:ext cx="386956" cy="392632"/>
      </dsp:txXfrm>
    </dsp:sp>
    <dsp:sp modelId="{431E7B37-0C2A-45CA-A5A1-2584015D0EFB}">
      <dsp:nvSpPr>
        <dsp:cNvPr id="0" name=""/>
        <dsp:cNvSpPr/>
      </dsp:nvSpPr>
      <dsp:spPr>
        <a:xfrm>
          <a:off x="576265" y="539342"/>
          <a:ext cx="1283997" cy="998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Экскурсии по ранней профориентации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76265" y="539342"/>
        <a:ext cx="1283997" cy="9989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44694C-62C2-4E28-8257-7A8D0BEF008B}">
      <dsp:nvSpPr>
        <dsp:cNvPr id="0" name=""/>
        <dsp:cNvSpPr/>
      </dsp:nvSpPr>
      <dsp:spPr>
        <a:xfrm>
          <a:off x="1656171" y="2016234"/>
          <a:ext cx="1828742" cy="1169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овощи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56171" y="2016234"/>
        <a:ext cx="1828742" cy="1169235"/>
      </dsp:txXfrm>
    </dsp:sp>
    <dsp:sp modelId="{6DFF6B16-814E-449D-B303-2373B1CD854D}">
      <dsp:nvSpPr>
        <dsp:cNvPr id="0" name=""/>
        <dsp:cNvSpPr/>
      </dsp:nvSpPr>
      <dsp:spPr>
        <a:xfrm rot="16210185">
          <a:off x="2422395" y="1506587"/>
          <a:ext cx="301392" cy="4676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6210185">
        <a:off x="2422395" y="1506587"/>
        <a:ext cx="301392" cy="467694"/>
      </dsp:txXfrm>
    </dsp:sp>
    <dsp:sp modelId="{1704A0FC-221E-4502-B240-6A3B73D92FF1}">
      <dsp:nvSpPr>
        <dsp:cNvPr id="0" name=""/>
        <dsp:cNvSpPr/>
      </dsp:nvSpPr>
      <dsp:spPr>
        <a:xfrm>
          <a:off x="1584176" y="72003"/>
          <a:ext cx="1983641" cy="1375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2.  Посадка овощей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584176" y="72003"/>
        <a:ext cx="1983641" cy="1375570"/>
      </dsp:txXfrm>
    </dsp:sp>
    <dsp:sp modelId="{6EE05C35-B9AB-4CE0-AE9B-A9A68E8F2008}">
      <dsp:nvSpPr>
        <dsp:cNvPr id="0" name=""/>
        <dsp:cNvSpPr/>
      </dsp:nvSpPr>
      <dsp:spPr>
        <a:xfrm rot="19733026">
          <a:off x="3275400" y="1898958"/>
          <a:ext cx="141070" cy="4676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9733026">
        <a:off x="3275400" y="1898958"/>
        <a:ext cx="141070" cy="467694"/>
      </dsp:txXfrm>
    </dsp:sp>
    <dsp:sp modelId="{88594BF0-9E4C-4F79-8468-F220B3250B40}">
      <dsp:nvSpPr>
        <dsp:cNvPr id="0" name=""/>
        <dsp:cNvSpPr/>
      </dsp:nvSpPr>
      <dsp:spPr>
        <a:xfrm>
          <a:off x="3288545" y="959108"/>
          <a:ext cx="1724759" cy="1375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3. Наблюдение за  ростом овощей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88545" y="959108"/>
        <a:ext cx="1724759" cy="1375570"/>
      </dsp:txXfrm>
    </dsp:sp>
    <dsp:sp modelId="{E140069E-3EE1-4DD0-9647-4CE31C3A6C43}">
      <dsp:nvSpPr>
        <dsp:cNvPr id="0" name=""/>
        <dsp:cNvSpPr/>
      </dsp:nvSpPr>
      <dsp:spPr>
        <a:xfrm rot="1888095">
          <a:off x="3265312" y="2829596"/>
          <a:ext cx="122099" cy="4676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888095">
        <a:off x="3265312" y="2829596"/>
        <a:ext cx="122099" cy="467694"/>
      </dsp:txXfrm>
    </dsp:sp>
    <dsp:sp modelId="{AA8E74A3-A9A0-4FE4-AB4D-A1A3B0357DBC}">
      <dsp:nvSpPr>
        <dsp:cNvPr id="0" name=""/>
        <dsp:cNvSpPr/>
      </dsp:nvSpPr>
      <dsp:spPr>
        <a:xfrm>
          <a:off x="3205688" y="2880321"/>
          <a:ext cx="1890474" cy="1375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4.Опыты и эксперименты  для отслеживания условий выращивания 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05688" y="2880321"/>
        <a:ext cx="1890474" cy="1375570"/>
      </dsp:txXfrm>
    </dsp:sp>
    <dsp:sp modelId="{586C602B-96C2-4F9F-8125-035C4CB19CC7}">
      <dsp:nvSpPr>
        <dsp:cNvPr id="0" name=""/>
        <dsp:cNvSpPr/>
      </dsp:nvSpPr>
      <dsp:spPr>
        <a:xfrm rot="5509239">
          <a:off x="2453915" y="3121001"/>
          <a:ext cx="185319" cy="4676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509239">
        <a:off x="2453915" y="3121001"/>
        <a:ext cx="185319" cy="467694"/>
      </dsp:txXfrm>
    </dsp:sp>
    <dsp:sp modelId="{E4FC0F77-F0C6-4080-8531-BAB88B54EE09}">
      <dsp:nvSpPr>
        <dsp:cNvPr id="0" name=""/>
        <dsp:cNvSpPr/>
      </dsp:nvSpPr>
      <dsp:spPr>
        <a:xfrm>
          <a:off x="1504898" y="3534660"/>
          <a:ext cx="2027219" cy="1406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5. Отбор овощей опыляемых пчелами.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504898" y="3534660"/>
        <a:ext cx="2027219" cy="1406356"/>
      </dsp:txXfrm>
    </dsp:sp>
    <dsp:sp modelId="{D391368E-6A30-409D-B1C6-9E58F81EA1FB}">
      <dsp:nvSpPr>
        <dsp:cNvPr id="0" name=""/>
        <dsp:cNvSpPr/>
      </dsp:nvSpPr>
      <dsp:spPr>
        <a:xfrm rot="9294132">
          <a:off x="1655640" y="2764286"/>
          <a:ext cx="133427" cy="4676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9294132">
        <a:off x="1655640" y="2764286"/>
        <a:ext cx="133427" cy="467694"/>
      </dsp:txXfrm>
    </dsp:sp>
    <dsp:sp modelId="{3402B912-7DFF-434F-B81E-84514A92C6BA}">
      <dsp:nvSpPr>
        <dsp:cNvPr id="0" name=""/>
        <dsp:cNvSpPr/>
      </dsp:nvSpPr>
      <dsp:spPr>
        <a:xfrm>
          <a:off x="-127610" y="2736307"/>
          <a:ext cx="1881093" cy="1375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6. Наблюдения за ростом и необходимыми условиями для  выращивания. Сбор урожая.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-127610" y="2736307"/>
        <a:ext cx="1881093" cy="1375570"/>
      </dsp:txXfrm>
    </dsp:sp>
    <dsp:sp modelId="{C50A692B-5951-40D5-A3B4-1CE2175C9891}">
      <dsp:nvSpPr>
        <dsp:cNvPr id="0" name=""/>
        <dsp:cNvSpPr/>
      </dsp:nvSpPr>
      <dsp:spPr>
        <a:xfrm rot="12084216">
          <a:off x="1645857" y="2025598"/>
          <a:ext cx="107357" cy="4676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2084216">
        <a:off x="1645857" y="2025598"/>
        <a:ext cx="107357" cy="467694"/>
      </dsp:txXfrm>
    </dsp:sp>
    <dsp:sp modelId="{431E7B37-0C2A-45CA-A5A1-2584015D0EFB}">
      <dsp:nvSpPr>
        <dsp:cNvPr id="0" name=""/>
        <dsp:cNvSpPr/>
      </dsp:nvSpPr>
      <dsp:spPr>
        <a:xfrm>
          <a:off x="-71067" y="1224141"/>
          <a:ext cx="1768007" cy="1375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1. Экскурсии по ранней профориентации</a:t>
          </a:r>
          <a:endParaRPr lang="ru-RU" sz="11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-71067" y="1224141"/>
        <a:ext cx="1768007" cy="1375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DB62E-CFFB-4109-9339-DB509B83FBA6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F632-58AA-4F29-9C28-4D3B82A6A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878-7AF5-4F40-9E1B-BEA41013F273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2B013-FC35-48B8-8482-A76942DD4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B013-FC35-48B8-8482-A76942DD4D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B013-FC35-48B8-8482-A76942DD4DD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B013-FC35-48B8-8482-A76942DD4DD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B013-FC35-48B8-8482-A76942DD4DD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B013-FC35-48B8-8482-A76942DD4DD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B013-FC35-48B8-8482-A76942DD4DD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B013-FC35-48B8-8482-A76942DD4DD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B013-FC35-48B8-8482-A76942DD4D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B013-FC35-48B8-8482-A76942DD4DD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B013-FC35-48B8-8482-A76942DD4DD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u4300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43 «Малыш»  г. Сухой Лог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067944" y="3212976"/>
            <a:ext cx="3096344" cy="201622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32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3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3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3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3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3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40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7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7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7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7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Масасина Елена Алексеевна</a:t>
            </a:r>
          </a:p>
          <a:p>
            <a:pPr algn="ctr">
              <a:buNone/>
            </a:pPr>
            <a:endParaRPr lang="ru-RU" sz="7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>
              <a:buNone/>
            </a:pP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600" b="1" i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990000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990000"/>
                </a:solidFill>
              </a:rPr>
              <a:t>  </a:t>
            </a:r>
            <a:endParaRPr lang="ru-RU" sz="1600" b="1" dirty="0">
              <a:solidFill>
                <a:srgbClr val="99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350100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Разработчики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Сурнин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Влад, Матренина Алена.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-198838"/>
            <a:ext cx="84249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mdou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4300@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yandex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Арктическая грядка» 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Елена\Desktop\thumb_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051520" cy="2397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 будущем нам предстоит проект«Вертикальные грядки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Picture 2" descr="C:\Users\DE29~1\AppData\Local\Temp\Rar$DI10.864\SAM_9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6480720" cy="432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126560" cy="119675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этап: Постановка вопросов и формулирование проблем.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340768"/>
            <a:ext cx="3744416" cy="4907632"/>
          </a:xfrm>
        </p:spPr>
        <p:txBody>
          <a:bodyPr>
            <a:normAutofit/>
          </a:bodyPr>
          <a:lstStyle/>
          <a:p>
            <a:r>
              <a:rPr lang="ru-RU" dirty="0" smtClean="0"/>
              <a:t>В рамках «Уральской Инженерной Школы» на встрече с интересными людьми мама Саши рассказала нам о своей работе на крайнем Севере, о полярной ночи, о проблемах с качественным и здоровым питанием. Так как она работает на севере, овощи и фрукты доставляют им не очень свежие или замороженные.</a:t>
            </a:r>
          </a:p>
          <a:p>
            <a:r>
              <a:rPr lang="ru-RU" dirty="0" smtClean="0"/>
              <a:t>И мы решили помочь людям работающим в Арктике.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Целью нашего проекта стало: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 «Арктической грядки», изучение и внедрение технологий и оборудования для выращивания в арктической зоне овощей и фруктов.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особые, «арктические», технологии выращивания – правильно подобные сорта, питательные растворы и режимы питания. 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86911154"/>
              </p:ext>
            </p:extLst>
          </p:nvPr>
        </p:nvGraphicFramePr>
        <p:xfrm>
          <a:off x="3995936" y="1676400"/>
          <a:ext cx="489654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этап: Мы узнали условия выращивания овощей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504056"/>
          </a:xfrm>
        </p:spPr>
        <p:txBody>
          <a:bodyPr/>
          <a:lstStyle/>
          <a:p>
            <a:pPr algn="ctr"/>
            <a:r>
              <a:rPr lang="ru-RU" dirty="0" smtClean="0"/>
              <a:t>Свердловская область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340769"/>
            <a:ext cx="4041775" cy="432047"/>
          </a:xfrm>
        </p:spPr>
        <p:txBody>
          <a:bodyPr/>
          <a:lstStyle/>
          <a:p>
            <a:pPr algn="ctr"/>
            <a:r>
              <a:rPr lang="ru-RU" dirty="0" smtClean="0"/>
              <a:t>Арктика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60848"/>
            <a:ext cx="4040188" cy="4299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Томаты, перцы, баклажаны выращиваются рассадным способом в комнатных условиях. Высаживают в грунт в июне.</a:t>
            </a:r>
          </a:p>
          <a:p>
            <a:r>
              <a:rPr lang="ru-RU" dirty="0" smtClean="0"/>
              <a:t>Салат, огурцы, кабачки. успевают вырасти за летний период.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299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Очень холодно. Суровые климатические условия.</a:t>
            </a:r>
          </a:p>
          <a:p>
            <a:r>
              <a:rPr lang="ru-RU" dirty="0" smtClean="0"/>
              <a:t>Нет земли, только лед.</a:t>
            </a:r>
          </a:p>
          <a:p>
            <a:r>
              <a:rPr lang="ru-RU" dirty="0" smtClean="0"/>
              <a:t>Длительная полярная ночь, мало солнца.</a:t>
            </a:r>
            <a:endParaRPr lang="ru-RU" dirty="0"/>
          </a:p>
        </p:txBody>
      </p:sp>
      <p:pic>
        <p:nvPicPr>
          <p:cNvPr id="3074" name="Picture 2" descr="C:\Users\Елена\Desktop\5b02d127d2aa677d2d1f8bd9cc39db76_0x0_6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437112"/>
            <a:ext cx="3275856" cy="163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Елена\Desktop\depositphotos_117200226-stock-photo-lttle-girl-collecting-crop-tomato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869160"/>
            <a:ext cx="2304256" cy="134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этап: Мы стали изучать...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546848" cy="504056"/>
          </a:xfrm>
        </p:spPr>
        <p:txBody>
          <a:bodyPr/>
          <a:lstStyle/>
          <a:p>
            <a:pPr algn="ctr"/>
            <a:r>
              <a:rPr lang="ru-RU" sz="2000" dirty="0" smtClean="0"/>
              <a:t>Условия выращивания овощей.</a:t>
            </a:r>
            <a:endParaRPr lang="ru-RU" dirty="0"/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986911154"/>
              </p:ext>
            </p:extLst>
          </p:nvPr>
        </p:nvGraphicFramePr>
        <p:xfrm>
          <a:off x="2123728" y="1124744"/>
          <a:ext cx="4968552" cy="523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D:\DCIM\130PHOTO\SAM_00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5373216"/>
            <a:ext cx="2088232" cy="117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DE29~1\AppData\Local\Temp\Rar$DI01.689\IMG-20191108-WA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268760"/>
            <a:ext cx="2129938" cy="159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Елена\Desktop\DCIM\129PHOTO\SAM_944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1124744"/>
            <a:ext cx="1907704" cy="127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Елена\Desktop\DCIM\129PHOTO\SAM_951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996952"/>
            <a:ext cx="2227176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Елена\Desktop\DCIM\129PHOTO\SAM_974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581128"/>
            <a:ext cx="1800200" cy="120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Елена\Desktop\DCIM\129PHOTO\SAM_976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661248"/>
            <a:ext cx="1471092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C:\Users\Елена\Desktop\DCIM\129PHOTO\SAM_9790.JPG"/>
          <p:cNvPicPr>
            <a:picLocks noChangeAspect="1" noChangeArrowheads="1"/>
          </p:cNvPicPr>
          <p:nvPr/>
        </p:nvPicPr>
        <p:blipFill>
          <a:blip r:embed="rId14" cstate="print"/>
          <a:srcRect l="16909"/>
          <a:stretch>
            <a:fillRect/>
          </a:stretch>
        </p:blipFill>
        <p:spPr bwMode="auto">
          <a:xfrm rot="16200000">
            <a:off x="2872514" y="5632543"/>
            <a:ext cx="1166727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C:\Users\Елена\Desktop\DCIM\129PHOTO\SAM_979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4288" y="2636912"/>
            <a:ext cx="1763688" cy="117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Елена\Desktop\Россельх\лучшие_ф\20190911_10294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0800000">
            <a:off x="1907704" y="980728"/>
            <a:ext cx="1800200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лена\Desktop\DCIM\130PHOTO\SAM_0041.JPG"/>
          <p:cNvPicPr>
            <a:picLocks noChangeAspect="1" noChangeArrowheads="1"/>
          </p:cNvPicPr>
          <p:nvPr/>
        </p:nvPicPr>
        <p:blipFill>
          <a:blip r:embed="rId17" cstate="print"/>
          <a:srcRect r="35825"/>
          <a:stretch>
            <a:fillRect/>
          </a:stretch>
        </p:blipFill>
        <p:spPr bwMode="auto">
          <a:xfrm>
            <a:off x="1403648" y="5373216"/>
            <a:ext cx="1455320" cy="127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Елена\Desktop\DCIM\130PHOTO\SAM_0121.JPG"/>
          <p:cNvPicPr>
            <a:picLocks noChangeAspect="1" noChangeArrowheads="1"/>
          </p:cNvPicPr>
          <p:nvPr/>
        </p:nvPicPr>
        <p:blipFill>
          <a:blip r:embed="rId18" cstate="print"/>
          <a:srcRect l="1581" r="29632"/>
          <a:stretch>
            <a:fillRect/>
          </a:stretch>
        </p:blipFill>
        <p:spPr bwMode="auto">
          <a:xfrm>
            <a:off x="7308304" y="4005064"/>
            <a:ext cx="1559895" cy="127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Елена\Desktop\DCIM\130PHOTO\SAM_0163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76056" y="188640"/>
            <a:ext cx="1755687" cy="98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этап: выращивание овощей в гидропонной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аэропонной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грядках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435280" cy="504056"/>
          </a:xfrm>
        </p:spPr>
        <p:txBody>
          <a:bodyPr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поняли, что можем заменить: землю водой, а солнце  – лампой.</a:t>
            </a:r>
            <a:r>
              <a:rPr lang="ru-RU" sz="1800" dirty="0" smtClean="0"/>
              <a:t> И тогда мы решили посадить овощи в гидропонную и </a:t>
            </a:r>
            <a:r>
              <a:rPr lang="ru-RU" sz="1800" dirty="0" err="1" smtClean="0"/>
              <a:t>аэропонную</a:t>
            </a:r>
            <a:r>
              <a:rPr lang="ru-RU" sz="1800" dirty="0" smtClean="0"/>
              <a:t> грядки.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6" name="Picture 2" descr="C:\Users\Елена\Desktop\SAM_9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365104"/>
            <a:ext cx="2195736" cy="1463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лена\Desktop\SAM_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2411760" cy="1356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2339752" y="2852936"/>
            <a:ext cx="750047" cy="379103"/>
            <a:chOff x="1942103" y="115314"/>
            <a:chExt cx="317999" cy="379103"/>
          </a:xfrm>
        </p:grpSpPr>
        <p:sp>
          <p:nvSpPr>
            <p:cNvPr id="18" name="Стрелка вправо 17"/>
            <p:cNvSpPr/>
            <p:nvPr/>
          </p:nvSpPr>
          <p:spPr>
            <a:xfrm>
              <a:off x="1942103" y="115314"/>
              <a:ext cx="317999" cy="30268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28592"/>
                <a:satOff val="-7244"/>
                <a:lumOff val="1619"/>
                <a:alphaOff val="0"/>
              </a:schemeClr>
            </a:fillRef>
            <a:effectRef idx="0">
              <a:schemeClr val="accent2">
                <a:hueOff val="-628592"/>
                <a:satOff val="-7244"/>
                <a:lumOff val="16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2758946">
              <a:off x="1950755" y="290015"/>
              <a:ext cx="227193" cy="181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Овал 4"/>
          <p:cNvSpPr/>
          <p:nvPr/>
        </p:nvSpPr>
        <p:spPr>
          <a:xfrm>
            <a:off x="251521" y="3501008"/>
            <a:ext cx="122413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1.Посадка овощей в гидропонную и </a:t>
            </a:r>
            <a:r>
              <a:rPr lang="ru-RU" sz="11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аэропонную</a:t>
            </a: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грядки 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3429000"/>
            <a:ext cx="216024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Опыты для выявления  условий для выращивания овощей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 descr="D:\DCIM\129PHOTO\SAM_99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132517"/>
            <a:ext cx="2088232" cy="1392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Группа 23"/>
          <p:cNvGrpSpPr/>
          <p:nvPr/>
        </p:nvGrpSpPr>
        <p:grpSpPr>
          <a:xfrm rot="5400000">
            <a:off x="7914920" y="4190536"/>
            <a:ext cx="750047" cy="379103"/>
            <a:chOff x="1942103" y="115314"/>
            <a:chExt cx="317999" cy="379103"/>
          </a:xfrm>
        </p:grpSpPr>
        <p:sp>
          <p:nvSpPr>
            <p:cNvPr id="25" name="Стрелка вправо 24"/>
            <p:cNvSpPr/>
            <p:nvPr/>
          </p:nvSpPr>
          <p:spPr>
            <a:xfrm>
              <a:off x="1942103" y="115314"/>
              <a:ext cx="317999" cy="30268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28592"/>
                <a:satOff val="-7244"/>
                <a:lumOff val="1619"/>
                <a:alphaOff val="0"/>
              </a:schemeClr>
            </a:fillRef>
            <a:effectRef idx="0">
              <a:schemeClr val="accent2">
                <a:hueOff val="-628592"/>
                <a:satOff val="-7244"/>
                <a:lumOff val="16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 вправо 4"/>
            <p:cNvSpPr/>
            <p:nvPr/>
          </p:nvSpPr>
          <p:spPr>
            <a:xfrm rot="2758946">
              <a:off x="1950755" y="290015"/>
              <a:ext cx="227193" cy="181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220072" y="2924944"/>
            <a:ext cx="720080" cy="395871"/>
            <a:chOff x="1942103" y="115314"/>
            <a:chExt cx="317999" cy="379103"/>
          </a:xfrm>
        </p:grpSpPr>
        <p:sp>
          <p:nvSpPr>
            <p:cNvPr id="28" name="Стрелка вправо 27"/>
            <p:cNvSpPr/>
            <p:nvPr/>
          </p:nvSpPr>
          <p:spPr>
            <a:xfrm>
              <a:off x="1942103" y="115314"/>
              <a:ext cx="317999" cy="30268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28592"/>
                <a:satOff val="-7244"/>
                <a:lumOff val="1619"/>
                <a:alphaOff val="0"/>
              </a:schemeClr>
            </a:fillRef>
            <a:effectRef idx="0">
              <a:schemeClr val="accent2">
                <a:hueOff val="-628592"/>
                <a:satOff val="-7244"/>
                <a:lumOff val="16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трелка вправо 4"/>
            <p:cNvSpPr/>
            <p:nvPr/>
          </p:nvSpPr>
          <p:spPr>
            <a:xfrm rot="2758946">
              <a:off x="1950755" y="290015"/>
              <a:ext cx="227193" cy="181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Овал 4"/>
          <p:cNvSpPr/>
          <p:nvPr/>
        </p:nvSpPr>
        <p:spPr>
          <a:xfrm>
            <a:off x="5652120" y="3501008"/>
            <a:ext cx="2520279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.Рассматривание росточков в микроскопе  для отбора 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4" descr="D:\DCIM\130PHOTO\SAM_00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988840"/>
            <a:ext cx="2256191" cy="1353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Овал 4"/>
          <p:cNvSpPr/>
          <p:nvPr/>
        </p:nvSpPr>
        <p:spPr>
          <a:xfrm>
            <a:off x="2843808" y="5877272"/>
            <a:ext cx="2520279" cy="5040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Отбор овощей пригодных для выращивания  в суровых Арктических условия.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Овал 4"/>
          <p:cNvSpPr/>
          <p:nvPr/>
        </p:nvSpPr>
        <p:spPr>
          <a:xfrm>
            <a:off x="6084168" y="5661248"/>
            <a:ext cx="2520280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.Наблюдение за ростом овощей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 flipH="1" flipV="1">
            <a:off x="5364088" y="5013173"/>
            <a:ext cx="648072" cy="360041"/>
            <a:chOff x="1942103" y="115314"/>
            <a:chExt cx="317999" cy="379103"/>
          </a:xfrm>
        </p:grpSpPr>
        <p:sp>
          <p:nvSpPr>
            <p:cNvPr id="35" name="Стрелка вправо 34"/>
            <p:cNvSpPr/>
            <p:nvPr/>
          </p:nvSpPr>
          <p:spPr>
            <a:xfrm>
              <a:off x="1942103" y="115314"/>
              <a:ext cx="317999" cy="30268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28592"/>
                <a:satOff val="-7244"/>
                <a:lumOff val="1619"/>
                <a:alphaOff val="0"/>
              </a:schemeClr>
            </a:fillRef>
            <a:effectRef idx="0">
              <a:schemeClr val="accent2">
                <a:hueOff val="-628592"/>
                <a:satOff val="-7244"/>
                <a:lumOff val="16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трелка вправо 4"/>
            <p:cNvSpPr/>
            <p:nvPr/>
          </p:nvSpPr>
          <p:spPr>
            <a:xfrm rot="2758946">
              <a:off x="1950755" y="290015"/>
              <a:ext cx="227193" cy="181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 flipV="1">
            <a:off x="2051720" y="5165570"/>
            <a:ext cx="648072" cy="360041"/>
            <a:chOff x="1942103" y="115314"/>
            <a:chExt cx="317999" cy="379103"/>
          </a:xfrm>
        </p:grpSpPr>
        <p:sp>
          <p:nvSpPr>
            <p:cNvPr id="38" name="Стрелка вправо 37"/>
            <p:cNvSpPr/>
            <p:nvPr/>
          </p:nvSpPr>
          <p:spPr>
            <a:xfrm>
              <a:off x="1942103" y="115314"/>
              <a:ext cx="317999" cy="30268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28592"/>
                <a:satOff val="-7244"/>
                <a:lumOff val="1619"/>
                <a:alphaOff val="0"/>
              </a:schemeClr>
            </a:fillRef>
            <a:effectRef idx="0">
              <a:schemeClr val="accent2">
                <a:hueOff val="-628592"/>
                <a:satOff val="-7244"/>
                <a:lumOff val="16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трелка вправо 4"/>
            <p:cNvSpPr/>
            <p:nvPr/>
          </p:nvSpPr>
          <p:spPr>
            <a:xfrm rot="2758946">
              <a:off x="1950755" y="290015"/>
              <a:ext cx="227193" cy="181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Овал 4"/>
          <p:cNvSpPr/>
          <p:nvPr/>
        </p:nvSpPr>
        <p:spPr>
          <a:xfrm>
            <a:off x="467545" y="5805264"/>
            <a:ext cx="2088232" cy="6480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.Запись всех опытов, наблюдений, экспериментов в индивидуальные дневники наблюдений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Picture 2" descr="D:\DCIM\129PHOTO\SAM_99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221088"/>
            <a:ext cx="2229644" cy="1486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2" descr="D:\DCIM\129PHOTO\SAM_99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293096"/>
            <a:ext cx="2094384" cy="139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этап: Опыты, наблюдения и сравнения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12976"/>
            <a:ext cx="4040188" cy="504056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Рассматривание изменений корневой системы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3429000"/>
            <a:ext cx="4041775" cy="10081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Наблюдения за всходами, сравнивание с карточками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лена\Desktop\БИО сейчас\IMG-20200207-WA00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Елена\Desktop\БИО сейчас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2924944"/>
            <a:ext cx="783531" cy="1044708"/>
          </a:xfrm>
          <a:prstGeom prst="rect">
            <a:avLst/>
          </a:prstGeom>
          <a:noFill/>
        </p:spPr>
      </p:pic>
      <p:pic>
        <p:nvPicPr>
          <p:cNvPr id="10" name="Рисунок 9" descr="C:\Users\Елена\Downloads\IMG_20200207_162145_resized_20200207_0858567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340768"/>
            <a:ext cx="2232248" cy="228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D:\DCIM\130PHOTO\SAM_0181.JPG"/>
          <p:cNvPicPr>
            <a:picLocks noGrp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437112"/>
            <a:ext cx="3096344" cy="197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DCIM\130PHOTO\SAM_01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340768"/>
            <a:ext cx="2806982" cy="157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Елена\Desktop\БИО сейчас\1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1916832"/>
            <a:ext cx="927547" cy="1236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Работая над проектом мы: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23018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Выбрали овощи которые смогут расти в особых арктических условиях (без земли).</a:t>
            </a:r>
            <a:endParaRPr lang="ru-RU" i="1" dirty="0" smtClean="0"/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Поняли, что можно вырастить урожай овощей используя гидропонную 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аэропонную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грядки в суровых Арктических условиях</a:t>
            </a:r>
          </a:p>
          <a:p>
            <a:endParaRPr lang="ru-RU" dirty="0"/>
          </a:p>
        </p:txBody>
      </p:sp>
      <p:pic>
        <p:nvPicPr>
          <p:cNvPr id="1026" name="Picture 2" descr="C:\Users\Елена\Desktop\БИО сейчас\SAM_97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Елена\Desktop\БИО сейчас\SAM_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05064"/>
            <a:ext cx="3662215" cy="205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/>
          </p:cNvGraphicFramePr>
          <p:nvPr/>
        </p:nvGraphicFramePr>
        <p:xfrm>
          <a:off x="611561" y="764704"/>
          <a:ext cx="7992890" cy="54512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9939"/>
                <a:gridCol w="1456053"/>
                <a:gridCol w="1562684"/>
                <a:gridCol w="1832726"/>
                <a:gridCol w="1111488"/>
              </a:tblGrid>
              <a:tr h="955835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  открытом грунте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теплице в грунте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гидр. грядке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err="1" smtClean="0"/>
                        <a:t>аэроп</a:t>
                      </a:r>
                      <a:r>
                        <a:rPr lang="ru-RU" baseline="0" dirty="0" smtClean="0"/>
                        <a:t>. грядке</a:t>
                      </a:r>
                      <a:endParaRPr lang="ru-RU" dirty="0" smtClean="0"/>
                    </a:p>
                  </a:txBody>
                  <a:tcPr/>
                </a:tc>
              </a:tr>
              <a:tr h="3823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047">
                <a:tc>
                  <a:txBody>
                    <a:bodyPr/>
                    <a:lstStyle/>
                    <a:p>
                      <a:r>
                        <a:rPr lang="ru-RU" dirty="0" smtClean="0"/>
                        <a:t>томат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</a:t>
                      </a:r>
                      <a:r>
                        <a:rPr lang="ru-RU" sz="1200" baseline="0" dirty="0" smtClean="0"/>
                        <a:t> Нужно удобрение(компост)</a:t>
                      </a:r>
                      <a:endParaRPr lang="ru-RU" sz="1200" dirty="0" smtClean="0"/>
                    </a:p>
                  </a:txBody>
                  <a:tcPr/>
                </a:tc>
              </a:tr>
              <a:tr h="614039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 Не успевает созреть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</a:txBody>
                  <a:tcPr/>
                </a:tc>
              </a:tr>
              <a:tr h="382334">
                <a:tc>
                  <a:txBody>
                    <a:bodyPr/>
                    <a:lstStyle/>
                    <a:p>
                      <a:r>
                        <a:rPr lang="ru-RU" dirty="0" smtClean="0"/>
                        <a:t>огурец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  <a:endParaRPr lang="ru-RU" dirty="0" smtClean="0"/>
                    </a:p>
                  </a:txBody>
                  <a:tcPr/>
                </a:tc>
              </a:tr>
              <a:tr h="382334">
                <a:tc>
                  <a:txBody>
                    <a:bodyPr/>
                    <a:lstStyle/>
                    <a:p>
                      <a:r>
                        <a:rPr lang="ru-RU" dirty="0" smtClean="0"/>
                        <a:t>салат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</a:txBody>
                  <a:tcPr/>
                </a:tc>
              </a:tr>
              <a:tr h="693736">
                <a:tc>
                  <a:txBody>
                    <a:bodyPr/>
                    <a:lstStyle/>
                    <a:p>
                      <a:r>
                        <a:rPr lang="ru-RU" dirty="0" smtClean="0"/>
                        <a:t>баклажан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</a:t>
                      </a:r>
                      <a:r>
                        <a:rPr lang="ru-RU" sz="1200" baseline="0" dirty="0" smtClean="0"/>
                        <a:t> Нужно удобрение(компост)</a:t>
                      </a:r>
                      <a:endParaRPr lang="ru-RU" sz="1200" dirty="0" smtClean="0"/>
                    </a:p>
                  </a:txBody>
                  <a:tcPr/>
                </a:tc>
              </a:tr>
              <a:tr h="669085">
                <a:tc>
                  <a:txBody>
                    <a:bodyPr/>
                    <a:lstStyle/>
                    <a:p>
                      <a:r>
                        <a:rPr lang="ru-RU" dirty="0" smtClean="0"/>
                        <a:t>кабачок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 Загнивает корневая система</a:t>
                      </a:r>
                      <a:endParaRPr lang="ru-RU" sz="12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</a:txBody>
                  <a:tcPr/>
                </a:tc>
              </a:tr>
              <a:tr h="669085">
                <a:tc>
                  <a:txBody>
                    <a:bodyPr/>
                    <a:lstStyle/>
                    <a:p>
                      <a:r>
                        <a:rPr lang="ru-RU" dirty="0" smtClean="0"/>
                        <a:t>редис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*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260649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 этап: таблица наших наблюдений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03848" y="5229200"/>
            <a:ext cx="5688632" cy="11257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Чтобы улучшить условия для роста овощей в земле мы работаем над новым проектом «Компост».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DE29~1\AppData\Local\Temp\Rar$DI33.910\20191219_162009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84784"/>
            <a:ext cx="2787157" cy="3329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Елена\Desktop\DCIM\130PHOTO\SAM_01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2481"/>
          <a:stretch>
            <a:fillRect/>
          </a:stretch>
        </p:blipFill>
        <p:spPr bwMode="auto">
          <a:xfrm>
            <a:off x="2339752" y="1196752"/>
            <a:ext cx="3534544" cy="227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Елена\Desktop\DCIM\130PHOTO\SAM_0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260047" y="1060247"/>
            <a:ext cx="2996952" cy="168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Елена\Downloads\IMG_20200207_161904_resized_20200207_0859426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73016"/>
            <a:ext cx="25922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2556</TotalTime>
  <Words>547</Words>
  <Application>Microsoft Office PowerPoint</Application>
  <PresentationFormat>Экран (4:3)</PresentationFormat>
  <Paragraphs>130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Муниципальное автономное дошкольное образовательное учреждение  детский сад № 43 «Малыш»  г. Сухой Лог</vt:lpstr>
      <vt:lpstr>1 этап: Постановка вопросов и формулирование проблем. </vt:lpstr>
      <vt:lpstr>2 этап: Мы узнали условия выращивания овощей</vt:lpstr>
      <vt:lpstr>3 этап: Мы стали изучать...</vt:lpstr>
      <vt:lpstr>4 этап: выращивание овощей в гидропонной и аэропонной грядках</vt:lpstr>
      <vt:lpstr>5 этап: Опыты, наблюдения и сравнения</vt:lpstr>
      <vt:lpstr>Работая над проектом мы:</vt:lpstr>
      <vt:lpstr>Слайд 8</vt:lpstr>
      <vt:lpstr>Слайд 9</vt:lpstr>
      <vt:lpstr>В  будущем нам предстоит проект«Вертикальные грядки».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248</cp:revision>
  <dcterms:modified xsi:type="dcterms:W3CDTF">2020-02-08T17:35:05Z</dcterms:modified>
</cp:coreProperties>
</file>