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96" r:id="rId4"/>
    <p:sldId id="268" r:id="rId5"/>
    <p:sldId id="269" r:id="rId6"/>
    <p:sldId id="272" r:id="rId7"/>
    <p:sldId id="285" r:id="rId8"/>
    <p:sldId id="282" r:id="rId9"/>
    <p:sldId id="287" r:id="rId10"/>
    <p:sldId id="291" r:id="rId11"/>
    <p:sldId id="313" r:id="rId12"/>
    <p:sldId id="314" r:id="rId13"/>
    <p:sldId id="315" r:id="rId14"/>
    <p:sldId id="317" r:id="rId15"/>
    <p:sldId id="318" r:id="rId16"/>
    <p:sldId id="320" r:id="rId17"/>
    <p:sldId id="322" r:id="rId18"/>
    <p:sldId id="324" r:id="rId19"/>
    <p:sldId id="323" r:id="rId20"/>
    <p:sldId id="312" r:id="rId21"/>
    <p:sldId id="310" r:id="rId22"/>
    <p:sldId id="325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599" autoAdjust="0"/>
  </p:normalViewPr>
  <p:slideViewPr>
    <p:cSldViewPr>
      <p:cViewPr>
        <p:scale>
          <a:sx n="114" d="100"/>
          <a:sy n="114" d="100"/>
        </p:scale>
        <p:origin x="-153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1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741D0-D11D-4A7C-8F60-AE1DA668336B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B490-3FB3-47AE-A2C4-A69DEABC55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77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7B5A-9A83-4562-8D86-DA28E61A382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8738-92A3-4609-9CEC-E29A0B636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7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15A08E-A17A-46CD-95CC-E0880D194488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70616"/>
            <a:ext cx="8786842" cy="1173684"/>
          </a:xfrm>
        </p:spPr>
        <p:txBody>
          <a:bodyPr>
            <a:normAutofit/>
          </a:bodyPr>
          <a:lstStyle/>
          <a:p>
            <a:pPr algn="ctr"/>
            <a:r>
              <a:rPr lang="en-US" sz="4800" smtClean="0"/>
              <a:t>+*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47071"/>
            <a:ext cx="8643998" cy="14207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Здоровья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00299" y="4941808"/>
            <a:ext cx="3352800" cy="315725"/>
          </a:xfrm>
        </p:spPr>
        <p:txBody>
          <a:bodyPr/>
          <a:lstStyle/>
          <a:p>
            <a:r>
              <a:rPr lang="ru-RU" smtClean="0"/>
              <a:t>Шола -</a:t>
            </a:r>
            <a:endParaRPr lang="ru-RU" dirty="0"/>
          </a:p>
        </p:txBody>
      </p:sp>
      <p:pic>
        <p:nvPicPr>
          <p:cNvPr id="3074" name="Picture 2" descr="http://dl8.glitter-graphics.net/pub/1043/1043958zeigmvzsau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945449"/>
            <a:ext cx="7439326" cy="441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898900" y="6741368"/>
            <a:ext cx="313060" cy="91232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2000" u="sng" dirty="0" smtClean="0">
                <a:solidFill>
                  <a:srgbClr val="3333CC"/>
                </a:solidFill>
                <a:latin typeface="Arial"/>
              </a:rPr>
              <a:t>pptcloud.ru</a:t>
            </a:r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9001156" cy="64294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3929090" cy="485778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00430" y="1571612"/>
            <a:ext cx="5186371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 человека во многом зависит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того, чем и как он питается.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 продукты, которые ест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полезны для здоровья.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Правильное питание – отличное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настроение, желание учиться, бегать,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улыбаться. Неправильное – приводит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болезням.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же должен питаться человек?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7-tub-ru.yandex.net/i?id=227103814-42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3565625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АЗБУКА ЗДОРОВОГО ПИТАНИЯ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71612"/>
            <a:ext cx="8143932" cy="10001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ГЛАВНОЕ –НЕ ПЕРЕЕДАЙТЕ!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214554"/>
            <a:ext cx="842968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Ешьте в меру. Переедание приводит к ожирению, 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– к болезням.</a:t>
            </a:r>
          </a:p>
          <a:p>
            <a:pPr lvl="1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lvl="2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429000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500438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001156" cy="107157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 РЕЖИМ  ПИТАНИЯ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14488"/>
            <a:ext cx="2928966" cy="453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2214554"/>
            <a:ext cx="8358246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 нормальной  работы  пищеварительной  системы  важно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питаться  в одни и те же часы. Соблюдение  режима  питания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обеспечивает более быстрое переваривание и усвоение пищи.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400052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14282" y="5715016"/>
            <a:ext cx="8786874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500174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714356"/>
            <a:ext cx="9001156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Прием пищи не менее 4-5 раз в день; ужин не позднее 19 часов.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501122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3000372"/>
            <a:ext cx="22859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429552" cy="107157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РАЗНООБРАЗНОЕ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8715436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 один продукт не даст всех питательных веществ, которые необходимы для поддержания хорошего здоровья.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2571744"/>
            <a:ext cx="471490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 продукты дают организму энергию,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двигаться, хорошо думать, не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уставать.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Другие помогают строить организм 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его более сильным.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третьи - фрукты и овощи - помогают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организму расти и развиваться.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5286388"/>
            <a:ext cx="23574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428868"/>
            <a:ext cx="17859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475640" flipV="1">
            <a:off x="5302386" y="4399890"/>
            <a:ext cx="2003291" cy="109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214818"/>
            <a:ext cx="1714512" cy="92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0066" cy="107157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     </a:t>
            </a:r>
            <a:endParaRPr lang="ru-RU" sz="60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14282" y="571480"/>
            <a:ext cx="4929222" cy="5572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43504" y="714356"/>
            <a:ext cx="3857652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пищевая пирамида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схематические изображение принципов здорового питания.</a:t>
            </a:r>
          </a:p>
          <a:p>
            <a:pPr algn="ctr">
              <a:buNone/>
            </a:pPr>
            <a:r>
              <a:rPr lang="ru-RU" sz="2400" dirty="0" smtClean="0"/>
              <a:t>   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dirty="0" smtClean="0"/>
              <a:t>Продукты, составляющие основание пирамиды, должны употребляться в пищу как можно чаще, в то время, как находящиеся на </a:t>
            </a:r>
            <a:r>
              <a:rPr lang="ru-RU" smtClean="0"/>
              <a:t>вершине пирамиды</a:t>
            </a:r>
            <a:r>
              <a:rPr lang="en-US" smtClean="0"/>
              <a:t>?</a:t>
            </a:r>
            <a:r>
              <a:rPr lang="ru-RU" smtClean="0"/>
              <a:t> </a:t>
            </a:r>
            <a:r>
              <a:rPr lang="ru-RU" dirty="0" smtClean="0"/>
              <a:t>следует избегать или употреблять в ограниченных количествах. </a:t>
            </a:r>
            <a:endParaRPr lang="ru-RU" dirty="0"/>
          </a:p>
        </p:txBody>
      </p:sp>
      <p:pic>
        <p:nvPicPr>
          <p:cNvPr id="3074" name="Picture 2" descr="http://www.oko.by/uploads/posts/2009-10/1256569324_1205674807_pirami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5072098" cy="6500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57252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Каша–матушка наша         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2643206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714488"/>
            <a:ext cx="2357454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86808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Хлеб - кормилец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85926"/>
            <a:ext cx="9144000" cy="48577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0" y="2071678"/>
            <a:ext cx="4286280" cy="40005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 многих странах есть музеи хлеба.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русского народа во все времена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было самое почтительное отношение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 хлебу: «Хлеб – всему голова»,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«Хлебушко черненький труженику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первое питание».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00013385"/>
          <p:cNvSpPr>
            <a:spLocks noChangeAspect="1" noChangeArrowheads="1"/>
          </p:cNvSpPr>
          <p:nvPr/>
        </p:nvSpPr>
        <p:spPr bwMode="auto">
          <a:xfrm flipV="1">
            <a:off x="4000496" y="1928802"/>
            <a:ext cx="4500594" cy="257176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40719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1571612"/>
            <a:ext cx="4857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Овощи,  ягоды  и  фрукты –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витаминные  продукты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714884"/>
            <a:ext cx="8643998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РАЦИОНЕ ПИТАНИЯ ДОЛЖНЫ БЫТЬ ЕЖЕДНЕВНО: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ФРУКТЫ  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САЛАТЫ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РАСТИТЕЛЬНЫМИ  МАСЛАМИ     </a:t>
            </a:r>
            <a:endParaRPr lang="ru-RU" sz="20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2024063"/>
            <a:ext cx="3630612" cy="247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3857652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192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Пейте, дети, молоко -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будете здоровы! 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1676400"/>
            <a:ext cx="4643470" cy="48244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молока уникален!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продукт содержит все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человеку вещества.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идеально для растущего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Древние философы называли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«белой кровью, соком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жизни» 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Не любишь молоко?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Попробуй есть другие молочные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продукты: творог, кефир, йогурт,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сметану, ряженку, простоквашу.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3-tub-ru.yandex.net/i?id=326877413-0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3714776" cy="3500462"/>
          </a:xfrm>
          <a:prstGeom prst="rect">
            <a:avLst/>
          </a:prstGeom>
          <a:noFill/>
        </p:spPr>
      </p:pic>
      <p:pic>
        <p:nvPicPr>
          <p:cNvPr id="6" name="Picture 4" descr="http://im4-tub-ru.yandex.net/i?id=53904942-49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786322"/>
            <a:ext cx="2357454" cy="185738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28638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9001156" cy="71438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КАРТА ПУТЕШЕСТВИЯ СТРАНЫ ЗДОРОВЬЯ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571612"/>
            <a:ext cx="2743200" cy="464347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2" y="1214422"/>
          <a:ext cx="2714644" cy="157543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5754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en-US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ГИГИЕНА</a:t>
                      </a:r>
                    </a:p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5984" y="3429000"/>
          <a:ext cx="2571768" cy="1362075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136207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</a:t>
                      </a:r>
                      <a:r>
                        <a:rPr lang="ru-RU" sz="2800" b="1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</a:p>
                    <a:p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0866" y="2320120"/>
          <a:ext cx="2824472" cy="1323194"/>
        </p:xfrm>
        <a:graphic>
          <a:graphicData uri="http://schemas.openxmlformats.org/drawingml/2006/table">
            <a:tbl>
              <a:tblPr/>
              <a:tblGrid>
                <a:gridCol w="2824472"/>
              </a:tblGrid>
              <a:tr h="13231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СПОРТИВНАЯ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57884" y="4000504"/>
          <a:ext cx="2714644" cy="1280345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28034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im5-tub-ru.yandex.net/i?id=116244567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929198"/>
            <a:ext cx="1714512" cy="1571612"/>
          </a:xfrm>
          <a:prstGeom prst="rect">
            <a:avLst/>
          </a:prstGeom>
          <a:noFill/>
        </p:spPr>
      </p:pic>
      <p:pic>
        <p:nvPicPr>
          <p:cNvPr id="8198" name="Picture 6" descr="http://crr-ds387.raido.ru/images/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1714512" cy="2214578"/>
          </a:xfrm>
          <a:prstGeom prst="rect">
            <a:avLst/>
          </a:prstGeom>
          <a:noFill/>
        </p:spPr>
      </p:pic>
      <p:pic>
        <p:nvPicPr>
          <p:cNvPr id="8202" name="Picture 10" descr="http://im8-tub-ru.yandex.net/i?id=533933673-26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142985"/>
            <a:ext cx="2061221" cy="1714512"/>
          </a:xfrm>
          <a:prstGeom prst="rect">
            <a:avLst/>
          </a:prstGeom>
          <a:noFill/>
        </p:spPr>
      </p:pic>
      <p:pic>
        <p:nvPicPr>
          <p:cNvPr id="8204" name="Picture 12" descr="http://im8-tub-ru.yandex.net/i?id=135476965-3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928802"/>
            <a:ext cx="1752600" cy="1428750"/>
          </a:xfrm>
          <a:prstGeom prst="rect">
            <a:avLst/>
          </a:prstGeom>
          <a:noFill/>
        </p:spPr>
      </p:pic>
      <p:pic>
        <p:nvPicPr>
          <p:cNvPr id="13" name="Picture 4" descr="http://im5-tub-ru.yandex.net/i?id=407932899-45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4286256"/>
            <a:ext cx="2928958" cy="22859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92882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вредных вкусностях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Стой, дружок. остановись!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От пищи вредной воздержись!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785926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Picture 5" descr="р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5214950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http://www.myshared.ru/slide/146934/data/images/img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0" descr="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786058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 descr="label_cola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429132"/>
            <a:ext cx="271464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9c28699407d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2071678"/>
            <a:ext cx="17859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9" descr="producers11b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2571745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j011233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4572008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78" y="4714884"/>
            <a:ext cx="2000264" cy="14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128588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Прежде чем за стол мне сесть,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я подумаю, что съесть  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8358246" cy="45339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ПИТАЙТЕСЬ ПРАВИЛЬНО!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Помните! Никто не позаботиться о вас лучше, чем вы сами.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643306" y="3071810"/>
            <a:ext cx="511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5000660" cy="10191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обидел товарища.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4214842" cy="4643470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толкнул прохожего.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ударил собаку.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нагрубил сестре.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ушли от меня.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остался один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горько заплакал.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-Кто наказал его? –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спросила соседка.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Он сам себя наказал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ответила мама.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857364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428868"/>
            <a:ext cx="385762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46" y="357166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3" y="357166"/>
            <a:ext cx="207170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4000504"/>
            <a:ext cx="221457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ЗДОРОВОМУ–ВСЁ ЗДОРОВО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://rus-ttc.ru/wp-content/uploads/2011/10/sco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429684" cy="5643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ПУТЬ-ДОРОГУ СОБИРАЙТЕСЬ,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ЗДОРОВЬЕМ ОТПРАВЛЯЙТЕСЬ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MP900439434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772816"/>
            <a:ext cx="60007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43932" cy="8572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СТАНЦИЯ   </a:t>
            </a:r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sz="5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488" y="1142984"/>
            <a:ext cx="6043627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«гигиена» произошло от имени древнегреческой богини здоровья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Гигиеи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честь богини и названа наука гигиена, которая подразумевает здоровый образ жизни, заботу о здоровье.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Личная гигиена – это правила по уходу за телом и содержанию его в чистоте.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hellados.ru/gallery/pic/hygeia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2714644" cy="5715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571480"/>
            <a:ext cx="2743200" cy="2343144"/>
          </a:xfrm>
        </p:spPr>
        <p:txBody>
          <a:bodyPr>
            <a:normAutofit/>
          </a:bodyPr>
          <a:lstStyle/>
          <a:p>
            <a:r>
              <a:rPr lang="ru-RU" sz="5300" b="1" dirty="0" smtClean="0"/>
              <a:t>                     </a:t>
            </a:r>
            <a:endParaRPr lang="ru-RU" sz="53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00496" y="428604"/>
            <a:ext cx="4897437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 И К Р О Б Ы 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очень маленькие и живые;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попадают в организм и вызывают болезни;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живут на грязном теле;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боятся мыла;</a:t>
            </a:r>
          </a:p>
        </p:txBody>
      </p:sp>
      <p:pic>
        <p:nvPicPr>
          <p:cNvPr id="17410" name="Picture 2" descr="http://im2-tub-ru.yandex.net/i?id=272930030-5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3857652" cy="3786214"/>
          </a:xfrm>
          <a:prstGeom prst="rect">
            <a:avLst/>
          </a:prstGeom>
          <a:noFill/>
        </p:spPr>
      </p:pic>
      <p:pic>
        <p:nvPicPr>
          <p:cNvPr id="6" name="Picture 4" descr="http://im4-tub-ru.yandex.net/i?id=134648467-3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4857760"/>
            <a:ext cx="2143108" cy="200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ЗАЩИТИТЬСЯ ОТ МИКРОБОВ: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6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беречь кожу от порезов, ран;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мыть руки по мере загрязнения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/после прогулки, туалета, общения с животными, перед едой/;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только мытые овощи и фрукты;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следует пить сырую воду из рек и озёр;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чихании прикрывать рот и нос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/микробы разлетаются на 10 метров/;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пользоваться чужими вещами;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еженедельно принимать душ;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раза в день чистить зубы;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apteka.bsu.edu.ru/chel/chelovek/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643446"/>
            <a:ext cx="2928926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" y="357167"/>
            <a:ext cx="8939283" cy="8572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ЧИСТОТА – ПОЛОВИНА ЗДОРОВЬЯ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 descr="NPR-Discusses-The-Future-Of-Gam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786182" y="4143380"/>
            <a:ext cx="37147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42873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расчест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007118">
            <a:off x="990913" y="4148286"/>
            <a:ext cx="2006216" cy="1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полотенц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285860"/>
            <a:ext cx="35004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мыл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92919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1357298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900441753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16" y="3143248"/>
            <a:ext cx="2285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C900441752[1]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16" y="5072074"/>
            <a:ext cx="16430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4429132"/>
            <a:ext cx="4000528" cy="19257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- ЗДОРОВЬЕ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1142984"/>
            <a:ext cx="4714908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бежим быстрее ветра.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Коля прыгнул на два метра.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Маша плавает, как рыбка.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губах у нас улыбка.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Может мостик сделать Света,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канату лезу я,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Потому что с физкультурой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-давнишние друзья 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0-tub-ru.yandex.net/i?id=258801328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81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 ДЛЯ ЗДОРОВЬЯ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57158" y="2000240"/>
            <a:ext cx="8786842" cy="4643470"/>
          </a:xfrm>
        </p:spPr>
        <p:txBody>
          <a:bodyPr/>
          <a:lstStyle/>
          <a:p>
            <a:endParaRPr lang="ru-RU" b="0" i="1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Пользователь\Pictures\44лыж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62919" y="3837781"/>
            <a:ext cx="1428750" cy="120015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0" y="1214422"/>
            <a:ext cx="9144000" cy="5643578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ЗАРЯДКА</a:t>
            </a:r>
          </a:p>
          <a:p>
            <a:pPr lvl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ПЕШИЕ  ПРОГУЛКИ</a:t>
            </a:r>
          </a:p>
          <a:p>
            <a:pPr lvl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ОЗДОРОВИТЕЛЬНЫЙ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БЕГ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ЛЫЖНЫЕ ПРОГУЛКИ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ЕЗДА НА ВЕЛОСИПЕДЕ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БАДМИНТОН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         ПЛАВАНИЕ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ТЕННИС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 другие спортивные увлечения                       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ользователь\Pictures\iбегу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3714752"/>
            <a:ext cx="1500198" cy="1928826"/>
          </a:xfrm>
          <a:prstGeom prst="rect">
            <a:avLst/>
          </a:prstGeom>
          <a:noFill/>
        </p:spPr>
      </p:pic>
      <p:pic>
        <p:nvPicPr>
          <p:cNvPr id="8" name="Picture 2" descr="C:\Users\Пользователь\Pictures\под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14422"/>
            <a:ext cx="1643074" cy="1857364"/>
          </a:xfrm>
          <a:prstGeom prst="rect">
            <a:avLst/>
          </a:prstGeom>
          <a:noFill/>
        </p:spPr>
      </p:pic>
      <p:pic>
        <p:nvPicPr>
          <p:cNvPr id="9" name="Picture 2" descr="C:\Users\Пользователь\Pictures\22вел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000504"/>
            <a:ext cx="1357322" cy="1857388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Pictures\3х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13496" y="1285860"/>
            <a:ext cx="1587660" cy="207170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25894" y="3244334"/>
            <a:ext cx="2692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Движения для здоровья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9072</TotalTime>
  <Words>734</Words>
  <Application>Microsoft Office PowerPoint</Application>
  <PresentationFormat>Экран (4:3)</PresentationFormat>
  <Paragraphs>165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+*</vt:lpstr>
      <vt:lpstr>КАРТА ПУТЕШЕСТВИЯ СТРАНЫ ЗДОРОВЬЯ</vt:lpstr>
      <vt:lpstr>  В ПУТЬ-ДОРОГУ СОБИРАЙТЕСЬ, ЗА ЗДОРОВЬЕМ ОТПРАВЛЯЙТЕСЬ!</vt:lpstr>
      <vt:lpstr>               СТАНЦИЯ   ГИГИЕНА</vt:lpstr>
      <vt:lpstr>                     </vt:lpstr>
      <vt:lpstr> КАК ЗАЩИТИТЬСЯ ОТ МИКРОБОВ:</vt:lpstr>
      <vt:lpstr>ЧИСТОТА – ПОЛОВИНА ЗДОРОВЬЯ</vt:lpstr>
      <vt:lpstr>  СТАНЦИЯ  СПОРТИВНАЯ</vt:lpstr>
      <vt:lpstr>   ДВИЖЕНИЯ ДЛЯ ЗДОРОВЬЯ</vt:lpstr>
      <vt:lpstr>   СТАНЦИЯ  ПРАВИЛЬНОЕ ПИТАНИЕ</vt:lpstr>
      <vt:lpstr>     АЗБУКА ЗДОРОВОГО ПИТАНИЯ</vt:lpstr>
      <vt:lpstr>     СОБЛЮДАЙТЕ  РЕЖИМ  ПИТАНИЯ</vt:lpstr>
      <vt:lpstr>Презентация PowerPoint</vt:lpstr>
      <vt:lpstr> РАЗНООБРАЗНОЕ     ПИТАНИЕ </vt:lpstr>
      <vt:lpstr>     </vt:lpstr>
      <vt:lpstr>                   Каша–матушка наша            </vt:lpstr>
      <vt:lpstr>         Хлеб - кормилец</vt:lpstr>
      <vt:lpstr>   Овощи,  ягоды  и  фрукты –                     витаминные  продукты </vt:lpstr>
      <vt:lpstr>    Пейте, дети, молоко -                                 будете здоровы!         </vt:lpstr>
      <vt:lpstr>                О вредных вкусностях            Стой, дружок. остановись!                                        От пищи вредной воздержись!  </vt:lpstr>
      <vt:lpstr> Прежде чем за стол мне сесть,                    я подумаю, что съесть   </vt:lpstr>
      <vt:lpstr>Я обидел товарища. </vt:lpstr>
      <vt:lpstr>  ЗДОРОВОМУ–ВСЁ ЗДОРОВО!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Здоровья</dc:title>
  <dc:creator>Admin</dc:creator>
  <cp:lastModifiedBy>BOSS</cp:lastModifiedBy>
  <cp:revision>859</cp:revision>
  <dcterms:created xsi:type="dcterms:W3CDTF">2013-01-09T06:23:01Z</dcterms:created>
  <dcterms:modified xsi:type="dcterms:W3CDTF">2020-01-12T14:08:46Z</dcterms:modified>
</cp:coreProperties>
</file>