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2011_us-c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388135" cy="62817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fault_1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39" y="285728"/>
            <a:ext cx="8808515" cy="63579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25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91282"/>
            <a:ext cx="8286808" cy="62095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13010785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17" y="207988"/>
            <a:ext cx="8246587" cy="63642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653522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56502" cy="628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334_html_m5e247d5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4" y="214290"/>
            <a:ext cx="8603778" cy="63579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5-005-Tonkij-ljo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4" y="285728"/>
            <a:ext cx="8460901" cy="62151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_html_mec2e26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8" cy="628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759879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5672" cy="61261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avila-povedeniya-na-ldu-pamyatka-naseleniy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26702"/>
            <a:ext cx="8501122" cy="62628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m3id56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44423" cy="62151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1143_e9e251_20132116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2" cy="63579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43963-e183c3f526088b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28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мят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53" y="214290"/>
            <a:ext cx="8555203" cy="6175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lin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149665" cy="628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89790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5052"/>
            <a:ext cx="8313079" cy="62882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22" y="214290"/>
            <a:ext cx="8239182" cy="61793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9-023-Mery-bezopasnosti-i-pravila-povedenija-na-ld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66131" cy="65008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0312_090723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7"/>
            <a:ext cx="8429684" cy="63579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95034901general_pages_i32202_mchs_preduprejdaet_ostorojno_tonkii_lyo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467930" cy="62151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8967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14"/>
            <a:ext cx="8429684" cy="65722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</TotalTime>
  <Words>0</Words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2014-11-19T17:33:02Z</dcterms:modified>
</cp:coreProperties>
</file>