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709" autoAdjust="0"/>
  </p:normalViewPr>
  <p:slideViewPr>
    <p:cSldViewPr>
      <p:cViewPr varScale="1">
        <p:scale>
          <a:sx n="70" d="100"/>
          <a:sy n="70" d="100"/>
        </p:scale>
        <p:origin x="-5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19.11.2014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19.11.2014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19.11.2014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22011_us-cn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57166"/>
            <a:ext cx="8388135" cy="6281781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efault_13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339" y="285728"/>
            <a:ext cx="8808515" cy="635798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7256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291282"/>
            <a:ext cx="8286808" cy="620955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ost130107857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8817" y="207988"/>
            <a:ext cx="8246587" cy="636428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306535228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214290"/>
            <a:ext cx="8656502" cy="628654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37334_html_m5e247d53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064" y="214290"/>
            <a:ext cx="8603778" cy="635798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05-005-Tonkij-ljod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064" y="285728"/>
            <a:ext cx="8460901" cy="6215106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3_html_mec2e26b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214290"/>
            <a:ext cx="8286808" cy="628654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7598790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285728"/>
            <a:ext cx="8575672" cy="6126163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ravila-povedeniya-na-ldu-pamyatka-naseleniyu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226702"/>
            <a:ext cx="8501122" cy="626282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age-m3id565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285728"/>
            <a:ext cx="8444423" cy="6215106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821143_e9e251_201321161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214290"/>
            <a:ext cx="8501122" cy="635798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443963-e183c3f526088bc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285728"/>
            <a:ext cx="8643998" cy="628654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памятка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8953" y="214290"/>
            <a:ext cx="8555203" cy="6175787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olini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214290"/>
            <a:ext cx="8149665" cy="628654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73897909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195052"/>
            <a:ext cx="8313079" cy="6288277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12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6222" y="214290"/>
            <a:ext cx="8239182" cy="6179386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29-023-Mery-bezopasnosti-i-pravila-povedenija-na-ldu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142852"/>
            <a:ext cx="8766131" cy="650085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10312_090723_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285727"/>
            <a:ext cx="8429684" cy="6357983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395034901general_pages_i32202_mchs_preduprejdaet_ostorojno_tonkii_lyod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214290"/>
            <a:ext cx="8467930" cy="6215106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658967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71414"/>
            <a:ext cx="8429684" cy="6572296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</TotalTime>
  <Words>0</Words>
  <PresentationFormat>Экран (4:3)</PresentationFormat>
  <Paragraphs>0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Бумажная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3</cp:revision>
  <dcterms:modified xsi:type="dcterms:W3CDTF">2014-11-19T17:33:02Z</dcterms:modified>
</cp:coreProperties>
</file>