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60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15.04.2013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15.04.2013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15.04.2013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15.04.2013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15.04.2013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15.04.2013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15.04.2013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1556792"/>
            <a:ext cx="7863178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Родительское </a:t>
            </a:r>
          </a:p>
          <a:p>
            <a:pPr algn="ctr"/>
            <a:r>
              <a:rPr lang="ru-RU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Собрание</a:t>
            </a:r>
          </a:p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МКДОУ </a:t>
            </a:r>
            <a:r>
              <a:rPr lang="ru-RU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№43 «Малыш»</a:t>
            </a:r>
          </a:p>
          <a:p>
            <a:pPr algn="ctr"/>
            <a:r>
              <a:rPr lang="ru-RU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«Права детей»</a:t>
            </a:r>
            <a:endParaRPr lang="ru-RU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920049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Право </a:t>
            </a:r>
            <a:r>
              <a:rPr lang="ru-RU" dirty="0"/>
              <a:t>на участие</a:t>
            </a:r>
          </a:p>
        </p:txBody>
      </p:sp>
      <p:pic>
        <p:nvPicPr>
          <p:cNvPr id="5" name="Picture 6" descr="C:\Documents and Settings\1\Рабочий стол\фото д.сад\л.в.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575954"/>
            <a:ext cx="6120680" cy="4468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3804771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692696"/>
            <a:ext cx="7924800" cy="1371600"/>
          </a:xfrm>
        </p:spPr>
        <p:txBody>
          <a:bodyPr/>
          <a:lstStyle/>
          <a:p>
            <a:r>
              <a:rPr lang="ru-RU" dirty="0"/>
              <a:t>В основе права лежит: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204864"/>
            <a:ext cx="7924800" cy="3738736"/>
          </a:xfrm>
        </p:spPr>
        <p:txBody>
          <a:bodyPr>
            <a:normAutofit/>
          </a:bodyPr>
          <a:lstStyle/>
          <a:p>
            <a:r>
              <a:rPr lang="ru-RU" sz="4400" dirty="0" smtClean="0">
                <a:solidFill>
                  <a:srgbClr val="7030A0"/>
                </a:solidFill>
              </a:rPr>
              <a:t>-толерантность</a:t>
            </a:r>
            <a:endParaRPr lang="ru-RU" sz="4400" dirty="0">
              <a:solidFill>
                <a:srgbClr val="7030A0"/>
              </a:solidFill>
            </a:endParaRPr>
          </a:p>
          <a:p>
            <a:r>
              <a:rPr lang="ru-RU" sz="4400" dirty="0"/>
              <a:t>-уважение</a:t>
            </a:r>
          </a:p>
          <a:p>
            <a:r>
              <a:rPr lang="ru-RU" sz="4400" dirty="0"/>
              <a:t>-сохранение равновесия</a:t>
            </a:r>
          </a:p>
          <a:p>
            <a:r>
              <a:rPr lang="ru-RU" sz="4400" dirty="0" smtClean="0"/>
              <a:t>-справедливость</a:t>
            </a:r>
            <a:endParaRPr lang="ru-RU" sz="44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4576322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Rot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Витальные, или жизненные;</a:t>
            </a:r>
          </a:p>
          <a:p>
            <a:r>
              <a:rPr lang="ru-RU" dirty="0"/>
              <a:t>Право на защиту;</a:t>
            </a:r>
          </a:p>
          <a:p>
            <a:r>
              <a:rPr lang="ru-RU" dirty="0"/>
              <a:t>Право на развитие;</a:t>
            </a:r>
          </a:p>
          <a:p>
            <a:r>
              <a:rPr lang="ru-RU" dirty="0"/>
              <a:t>Право на участие;</a:t>
            </a:r>
          </a:p>
        </p:txBody>
      </p:sp>
      <p:sp>
        <p:nvSpPr>
          <p:cNvPr id="717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4 основных права</a:t>
            </a:r>
          </a:p>
        </p:txBody>
      </p:sp>
      <p:pic>
        <p:nvPicPr>
          <p:cNvPr id="7172" name="Picture 4" descr="i[26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76825" y="2420938"/>
            <a:ext cx="3024188" cy="2087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349428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3"/>
          <p:cNvSpPr>
            <a:spLocks noGrp="1" noRot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ru-RU"/>
              <a:t>Ребенок- Предоставляется право защиты</a:t>
            </a:r>
          </a:p>
          <a:p>
            <a:r>
              <a:rPr lang="ru-RU"/>
              <a:t>Ребенок- уважать право ребенка на сохранение своей индивидуальности</a:t>
            </a:r>
          </a:p>
          <a:p>
            <a:r>
              <a:rPr lang="ru-RU"/>
              <a:t>Ребенок- Гарантирует ребенку право на участие в жизни общества</a:t>
            </a:r>
          </a:p>
        </p:txBody>
      </p:sp>
      <p:sp>
        <p:nvSpPr>
          <p:cNvPr id="1843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/>
              <a:t>Ребенок - это , человек обладающий правами</a:t>
            </a:r>
          </a:p>
        </p:txBody>
      </p:sp>
    </p:spTree>
    <p:extLst>
      <p:ext uri="{BB962C8B-B14F-4D97-AF65-F5344CB8AC3E}">
        <p14:creationId xmlns:p14="http://schemas.microsoft.com/office/powerpoint/2010/main" xmlns="" val="29516697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Grp="1" noRot="1" noChangeArrowheads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38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Право на жизнь</a:t>
            </a:r>
          </a:p>
        </p:txBody>
      </p:sp>
      <p:pic>
        <p:nvPicPr>
          <p:cNvPr id="16388" name="Picture 4" descr="i[8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12776"/>
            <a:ext cx="8424614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34423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Rot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ru-RU" sz="1600"/>
              <a:t>Ст. 20[1]. Предоставляет ребенку право защиты не только от внешних неблагоприятных факторов, но и от неблагоприятных условий содержания в семье. Если ребенок не может оставаться в таких условиях, он может быть помещен под особую защиту государства.</a:t>
            </a:r>
          </a:p>
          <a:p>
            <a:pPr>
              <a:lnSpc>
                <a:spcPct val="80000"/>
              </a:lnSpc>
            </a:pPr>
            <a:r>
              <a:rPr lang="ru-RU" sz="1600"/>
              <a:t>Ст. 24[1]. Обеспечивает право ребенка на пользование наиболее совершенными услугами системы здравоохранения. Государства – участники принимают меры для снижения уровня смертности, обеспечения детей необходимой медицинской помощью, борьбы с болезнью и недоеданием, предоставления матерям надлежащих услуг в дородовый и послеродовой период.</a:t>
            </a:r>
          </a:p>
          <a:p>
            <a:pPr>
              <a:lnSpc>
                <a:spcPct val="80000"/>
              </a:lnSpc>
            </a:pPr>
            <a:r>
              <a:rPr lang="ru-RU" sz="1600"/>
              <a:t>Ст. 26[1]. Гарантирует ребенку право пользования благами социального обеспечения, права предоставляются с учетом имеющихся ресурсов и возможностей ребенка и лиц, несущих ответственность за содержание ребенка.</a:t>
            </a:r>
          </a:p>
          <a:p>
            <a:pPr>
              <a:lnSpc>
                <a:spcPct val="80000"/>
              </a:lnSpc>
            </a:pPr>
            <a:r>
              <a:rPr lang="ru-RU" sz="1600"/>
              <a:t>Ст. 32[1]. Государства – участники признают право ребенка на защиту от экономической эксплуатации и от выполнения любой работы, которая может представлять опасность для его здоровья, устанавливается минимальный возраст для приема на работу, определяются необходимые требования продолжительности рабочего дня и условия труда.</a:t>
            </a:r>
          </a:p>
        </p:txBody>
      </p:sp>
      <p:sp>
        <p:nvSpPr>
          <p:cNvPr id="921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Право на защиту</a:t>
            </a:r>
          </a:p>
        </p:txBody>
      </p:sp>
    </p:spTree>
    <p:extLst>
      <p:ext uri="{BB962C8B-B14F-4D97-AF65-F5344CB8AC3E}">
        <p14:creationId xmlns:p14="http://schemas.microsoft.com/office/powerpoint/2010/main" xmlns="" val="4718727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Rot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ru-RU"/>
              <a:t>Конвенция призвана защищать права ребенка</a:t>
            </a:r>
          </a:p>
        </p:txBody>
      </p:sp>
      <p:sp>
        <p:nvSpPr>
          <p:cNvPr id="1331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800"/>
              <a:t>Право на защиту</a:t>
            </a:r>
          </a:p>
        </p:txBody>
      </p:sp>
      <p:pic>
        <p:nvPicPr>
          <p:cNvPr id="13316" name="Picture 4" descr="PA27008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8313" y="1700213"/>
            <a:ext cx="3887787" cy="4824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700213"/>
            <a:ext cx="3816424" cy="4824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4434325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Rot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ru-RU" sz="2000" dirty="0"/>
              <a:t>Ст. 8[1]. Государства – участники обязуются признавать и уважать право ребенка на сохранение своей индивидуальности, включая гражданство, имя, семью.</a:t>
            </a:r>
          </a:p>
          <a:p>
            <a:pPr>
              <a:lnSpc>
                <a:spcPct val="80000"/>
              </a:lnSpc>
            </a:pPr>
            <a:r>
              <a:rPr lang="ru-RU" sz="2000" dirty="0"/>
              <a:t>Ст.13[1]. Ребенок имеет право свободно выражать свое мнение; свободу искать, получать и передавать информацию любого рода. Хотя это право может быть подвергнуто некоторым ограничениям.</a:t>
            </a:r>
          </a:p>
          <a:p>
            <a:pPr>
              <a:lnSpc>
                <a:spcPct val="80000"/>
              </a:lnSpc>
            </a:pPr>
            <a:r>
              <a:rPr lang="ru-RU" sz="2000" dirty="0"/>
              <a:t>Ст. 28[1]. Государства – участники признают за ребенком право на образование, вводят бесплатное начальное, поощряют различные формы среднего, обеспечивают доступность высшего. Принимают меры к тому, чтобы школьная дисциплина не ущемляла человеческого достоинства ребенка. Образование должно быть направлено на развитие личности, умственных и физических способностей ребенка в полном объеме.</a:t>
            </a:r>
          </a:p>
        </p:txBody>
      </p:sp>
      <p:sp>
        <p:nvSpPr>
          <p:cNvPr id="1024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Право на развитие</a:t>
            </a:r>
          </a:p>
        </p:txBody>
      </p:sp>
    </p:spTree>
    <p:extLst>
      <p:ext uri="{BB962C8B-B14F-4D97-AF65-F5344CB8AC3E}">
        <p14:creationId xmlns:p14="http://schemas.microsoft.com/office/powerpoint/2010/main" xmlns="" val="29940281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07504" y="152400"/>
            <a:ext cx="7776864" cy="1219200"/>
          </a:xfrm>
        </p:spPr>
        <p:txBody>
          <a:bodyPr/>
          <a:lstStyle/>
          <a:p>
            <a:r>
              <a:rPr lang="ru-RU" dirty="0"/>
              <a:t>Право на развитие</a:t>
            </a:r>
          </a:p>
        </p:txBody>
      </p:sp>
      <p:pic>
        <p:nvPicPr>
          <p:cNvPr id="4" name="Picture 9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4" y="1556791"/>
            <a:ext cx="3844636" cy="367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1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556792"/>
            <a:ext cx="3641753" cy="367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5326277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Rot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ru-RU" sz="2400"/>
              <a:t>Ст. 15[1]. Государства – участники признают право ребенка на свободу ассоциаций и мирных собраний. Ограничения этого варианта свобод не допускается, если они не угрожают государственной, общественной или личной безопасности ребенка или его нравственности.</a:t>
            </a:r>
          </a:p>
          <a:p>
            <a:pPr>
              <a:lnSpc>
                <a:spcPct val="90000"/>
              </a:lnSpc>
            </a:pPr>
            <a:r>
              <a:rPr lang="ru-RU" sz="2400"/>
              <a:t>Ст. 23[1]. Гарантирует ребенку право на участие в жизни общества, независимо от умственной или физической неполноценности. Государства гарантируют ему особую защиту.</a:t>
            </a:r>
          </a:p>
          <a:p>
            <a:pPr>
              <a:lnSpc>
                <a:spcPct val="90000"/>
              </a:lnSpc>
            </a:pPr>
            <a:r>
              <a:rPr lang="ru-RU" sz="2400"/>
              <a:t>Ст. 30[1]. Ребенку гарантируется право пользования своей культурой, языком, религией.</a:t>
            </a:r>
          </a:p>
        </p:txBody>
      </p:sp>
      <p:sp>
        <p:nvSpPr>
          <p:cNvPr id="1126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Право на участие </a:t>
            </a:r>
          </a:p>
        </p:txBody>
      </p:sp>
    </p:spTree>
    <p:extLst>
      <p:ext uri="{BB962C8B-B14F-4D97-AF65-F5344CB8AC3E}">
        <p14:creationId xmlns:p14="http://schemas.microsoft.com/office/powerpoint/2010/main" xmlns="" val="33643704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59</TotalTime>
  <Words>459</Words>
  <Application>Microsoft Office PowerPoint</Application>
  <PresentationFormat>Экран (4:3)</PresentationFormat>
  <Paragraphs>36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Бумажная</vt:lpstr>
      <vt:lpstr>Слайд 1</vt:lpstr>
      <vt:lpstr>4 основных права</vt:lpstr>
      <vt:lpstr>Ребенок - это , человек обладающий правами</vt:lpstr>
      <vt:lpstr>Право на жизнь</vt:lpstr>
      <vt:lpstr>Право на защиту</vt:lpstr>
      <vt:lpstr>Право на защиту</vt:lpstr>
      <vt:lpstr>Право на развитие</vt:lpstr>
      <vt:lpstr>Право на развитие</vt:lpstr>
      <vt:lpstr>Право на участие </vt:lpstr>
      <vt:lpstr>               Право на участие</vt:lpstr>
      <vt:lpstr>В основе права лежит: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user87</cp:lastModifiedBy>
  <cp:revision>5</cp:revision>
  <dcterms:modified xsi:type="dcterms:W3CDTF">2013-04-15T11:21:56Z</dcterms:modified>
</cp:coreProperties>
</file>