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D62"/>
    <a:srgbClr val="F3F0ED"/>
    <a:srgbClr val="E1DAD2"/>
    <a:srgbClr val="FEFEFE"/>
    <a:srgbClr val="C1C9CD"/>
    <a:srgbClr val="7C96A3"/>
    <a:srgbClr val="FFFFFF"/>
    <a:srgbClr val="003374"/>
    <a:srgbClr val="3A5896"/>
    <a:srgbClr val="385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emf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0" Type="http://schemas.openxmlformats.org/officeDocument/2006/relationships/slide" Target="slide3.xml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806456" y="3324433"/>
            <a:ext cx="5369951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i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A6D6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Природа</a:t>
            </a:r>
            <a:endParaRPr lang="en-US" sz="9600" b="1" i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A6D6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правила поведения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" y="1168593"/>
            <a:ext cx="2266950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правила поведения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97" y="1168593"/>
            <a:ext cx="2232025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правила поведения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47" y="1168593"/>
            <a:ext cx="216058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правила поведения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72" y="1168593"/>
            <a:ext cx="2089150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правила поведения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2" y="2679893"/>
            <a:ext cx="2101850" cy="11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правила поведения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59" y="2679893"/>
            <a:ext cx="20828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равила поведения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72" y="2679893"/>
            <a:ext cx="2087562" cy="12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правила поведения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59" y="4121343"/>
            <a:ext cx="2019300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правила поведения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84" y="4121343"/>
            <a:ext cx="2087563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правила поведения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84" y="5488180"/>
            <a:ext cx="208756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637055" y="269340"/>
            <a:ext cx="7869890" cy="9987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Правила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поведения в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лесу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305" y="326492"/>
            <a:ext cx="4335235" cy="998742"/>
          </a:xfrm>
        </p:spPr>
        <p:txBody>
          <a:bodyPr>
            <a:normAutofit/>
          </a:bodyPr>
          <a:lstStyle/>
          <a:p>
            <a:pPr algn="r"/>
            <a:r>
              <a:rPr lang="ru-RU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Оглавление</a:t>
            </a:r>
            <a:endParaRPr lang="en-US" sz="4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007582" y="1787646"/>
            <a:ext cx="5421918" cy="473212"/>
            <a:chOff x="1259" y="1989"/>
            <a:chExt cx="3205" cy="444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05" y="2000"/>
              <a:ext cx="2531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Живая и неживая природа</a:t>
              </a:r>
              <a:endParaRPr lang="en-US" sz="2400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2004866" y="2315591"/>
            <a:ext cx="5424634" cy="473212"/>
            <a:chOff x="1259" y="1989"/>
            <a:chExt cx="3205" cy="444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32" name="Text Box 10"/>
            <p:cNvSpPr txBox="1">
              <a:spLocks noChangeArrowheads="1"/>
            </p:cNvSpPr>
            <p:nvPr/>
          </p:nvSpPr>
          <p:spPr bwMode="gray">
            <a:xfrm>
              <a:off x="1716" y="2000"/>
              <a:ext cx="2486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Какие деревья вы знаете?</a:t>
              </a:r>
              <a:endParaRPr lang="en-US" sz="2400" dirty="0"/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2</a:t>
              </a:r>
              <a:endParaRPr lang="en-US" sz="2400" b="1" dirty="0"/>
            </a:p>
          </p:txBody>
        </p:sp>
      </p:grpSp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2010314" y="3374193"/>
            <a:ext cx="5419186" cy="481738"/>
            <a:chOff x="1259" y="1989"/>
            <a:chExt cx="3205" cy="452"/>
          </a:xfrm>
        </p:grpSpPr>
        <p:sp>
          <p:nvSpPr>
            <p:cNvPr id="4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gray">
            <a:xfrm>
              <a:off x="1732" y="2008"/>
              <a:ext cx="1498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Чьи это следы?</a:t>
              </a:r>
              <a:endParaRPr lang="en-US" sz="2400" dirty="0"/>
            </a:p>
          </p:txBody>
        </p:sp>
        <p:sp>
          <p:nvSpPr>
            <p:cNvPr id="4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4</a:t>
              </a:r>
              <a:endParaRPr lang="en-US" sz="2400" b="1" dirty="0"/>
            </a:p>
          </p:txBody>
        </p:sp>
      </p:grpSp>
      <p:grpSp>
        <p:nvGrpSpPr>
          <p:cNvPr id="44" name="Group 7"/>
          <p:cNvGrpSpPr>
            <a:grpSpLocks/>
          </p:cNvGrpSpPr>
          <p:nvPr/>
        </p:nvGrpSpPr>
        <p:grpSpPr bwMode="auto">
          <a:xfrm>
            <a:off x="2010314" y="3904853"/>
            <a:ext cx="5419186" cy="481738"/>
            <a:chOff x="1259" y="1989"/>
            <a:chExt cx="3205" cy="452"/>
          </a:xfrm>
        </p:grpSpPr>
        <p:sp>
          <p:nvSpPr>
            <p:cNvPr id="4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7" name="Text Box 10"/>
            <p:cNvSpPr txBox="1">
              <a:spLocks noChangeArrowheads="1"/>
            </p:cNvSpPr>
            <p:nvPr/>
          </p:nvSpPr>
          <p:spPr bwMode="gray">
            <a:xfrm>
              <a:off x="1737" y="2008"/>
              <a:ext cx="24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Чем питаются животные?</a:t>
              </a:r>
              <a:endParaRPr lang="en-US" sz="2400" dirty="0"/>
            </a:p>
          </p:txBody>
        </p:sp>
        <p:sp>
          <p:nvSpPr>
            <p:cNvPr id="48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5</a:t>
              </a:r>
              <a:endParaRPr lang="en-US" sz="2400" b="1" dirty="0"/>
            </a:p>
          </p:txBody>
        </p:sp>
      </p:grpSp>
      <p:grpSp>
        <p:nvGrpSpPr>
          <p:cNvPr id="54" name="Group 7"/>
          <p:cNvGrpSpPr>
            <a:grpSpLocks/>
          </p:cNvGrpSpPr>
          <p:nvPr/>
        </p:nvGrpSpPr>
        <p:grpSpPr bwMode="auto">
          <a:xfrm>
            <a:off x="2004866" y="4430064"/>
            <a:ext cx="5424634" cy="490264"/>
            <a:chOff x="1259" y="1989"/>
            <a:chExt cx="3205" cy="460"/>
          </a:xfrm>
        </p:grpSpPr>
        <p:sp>
          <p:nvSpPr>
            <p:cNvPr id="5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7" name="Text Box 10"/>
            <p:cNvSpPr txBox="1">
              <a:spLocks noChangeArrowheads="1"/>
            </p:cNvSpPr>
            <p:nvPr/>
          </p:nvSpPr>
          <p:spPr bwMode="gray">
            <a:xfrm>
              <a:off x="1754" y="2016"/>
              <a:ext cx="144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Загадки про птиц</a:t>
              </a:r>
              <a:endParaRPr lang="en-US" sz="2400" dirty="0"/>
            </a:p>
          </p:txBody>
        </p:sp>
        <p:sp>
          <p:nvSpPr>
            <p:cNvPr id="58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6</a:t>
              </a:r>
              <a:endParaRPr lang="en-US" sz="2400" b="1" dirty="0"/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2004866" y="4952560"/>
            <a:ext cx="5424634" cy="490264"/>
            <a:chOff x="1259" y="1989"/>
            <a:chExt cx="3205" cy="460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gray">
            <a:xfrm>
              <a:off x="1751" y="2016"/>
              <a:ext cx="1458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Кто где живет?</a:t>
              </a:r>
              <a:endParaRPr lang="en-US" sz="2400" dirty="0"/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7</a:t>
              </a:r>
              <a:endParaRPr lang="en-US" sz="2400" b="1" dirty="0"/>
            </a:p>
          </p:txBody>
        </p:sp>
      </p:grpSp>
      <p:grpSp>
        <p:nvGrpSpPr>
          <p:cNvPr id="64" name="Group 7"/>
          <p:cNvGrpSpPr>
            <a:grpSpLocks/>
          </p:cNvGrpSpPr>
          <p:nvPr/>
        </p:nvGrpSpPr>
        <p:grpSpPr bwMode="auto">
          <a:xfrm>
            <a:off x="2004866" y="5475056"/>
            <a:ext cx="5424634" cy="490264"/>
            <a:chOff x="1259" y="1989"/>
            <a:chExt cx="3205" cy="460"/>
          </a:xfrm>
        </p:grpSpPr>
        <p:sp>
          <p:nvSpPr>
            <p:cNvPr id="6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7" name="Text Box 10"/>
            <p:cNvSpPr txBox="1">
              <a:spLocks noChangeArrowheads="1"/>
            </p:cNvSpPr>
            <p:nvPr/>
          </p:nvSpPr>
          <p:spPr bwMode="gray">
            <a:xfrm>
              <a:off x="1753" y="2016"/>
              <a:ext cx="2523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Правила поведения в лесу</a:t>
              </a:r>
              <a:endParaRPr lang="en-US" sz="2400" dirty="0"/>
            </a:p>
          </p:txBody>
        </p:sp>
        <p:sp>
          <p:nvSpPr>
            <p:cNvPr id="68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8</a:t>
              </a:r>
              <a:endParaRPr lang="en-US" sz="2400" b="1" dirty="0"/>
            </a:p>
          </p:txBody>
        </p:sp>
      </p:grpSp>
      <p:grpSp>
        <p:nvGrpSpPr>
          <p:cNvPr id="69" name="Group 7"/>
          <p:cNvGrpSpPr>
            <a:grpSpLocks/>
          </p:cNvGrpSpPr>
          <p:nvPr/>
        </p:nvGrpSpPr>
        <p:grpSpPr bwMode="auto">
          <a:xfrm>
            <a:off x="2002150" y="2843535"/>
            <a:ext cx="5424634" cy="473212"/>
            <a:chOff x="1259" y="1989"/>
            <a:chExt cx="3205" cy="444"/>
          </a:xfrm>
        </p:grpSpPr>
        <p:sp>
          <p:nvSpPr>
            <p:cNvPr id="7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2" name="Text Box 10"/>
            <p:cNvSpPr txBox="1">
              <a:spLocks noChangeArrowheads="1"/>
            </p:cNvSpPr>
            <p:nvPr/>
          </p:nvSpPr>
          <p:spPr bwMode="gray">
            <a:xfrm>
              <a:off x="1726" y="2000"/>
              <a:ext cx="2678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Какие животные обитают в лесу?</a:t>
              </a:r>
              <a:endParaRPr lang="en-US" sz="2400" dirty="0"/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01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3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лун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9" y="5355489"/>
            <a:ext cx="2103664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 descr="де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96" y="5311237"/>
            <a:ext cx="2147207" cy="1460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Содержимое 24" descr="огонь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897486"/>
            <a:ext cx="1905000" cy="144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E:\грибы\117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9800" y="3654886"/>
            <a:ext cx="2088000" cy="1608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8" descr="Земноводные, амфибии. Лягушки. Зоология. Фото. Дикие животные. Природа. Картинки. Изображения. Рисунки. Фотографии. Текст. (фото с сайта www.abc.net.au) &#10;Frogs. Amphibious. Amphibia. Photo. Wild animals. Species animals. Wild nature. Zoo. Pictures. Text.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8800" y="1897486"/>
            <a:ext cx="2052000" cy="15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" descr="E:\Природа\island36.jpg"/>
          <p:cNvPicPr>
            <a:picLocks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664403" y="3654886"/>
            <a:ext cx="2175377" cy="1559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цвет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80" y="1935586"/>
            <a:ext cx="1676400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6671" y="182361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Живая и неживая природа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600200" y="895356"/>
            <a:ext cx="1981200" cy="762000"/>
          </a:xfrm>
          <a:prstGeom prst="flowChartProcess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живая</a:t>
            </a:r>
          </a:p>
        </p:txBody>
      </p:sp>
      <p:pic>
        <p:nvPicPr>
          <p:cNvPr id="11" name="Рисунок 10" descr="снеж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0517"/>
            <a:ext cx="160020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обл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2249"/>
            <a:ext cx="22860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ятно 1 16"/>
          <p:cNvSpPr/>
          <p:nvPr/>
        </p:nvSpPr>
        <p:spPr>
          <a:xfrm>
            <a:off x="146957" y="2707830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ятно 1 17"/>
          <p:cNvSpPr/>
          <p:nvPr/>
        </p:nvSpPr>
        <p:spPr>
          <a:xfrm>
            <a:off x="2286000" y="2735193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5164388" y="5907515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ятно 1 19"/>
          <p:cNvSpPr/>
          <p:nvPr/>
        </p:nvSpPr>
        <p:spPr>
          <a:xfrm>
            <a:off x="146957" y="4441089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ятно 1 20"/>
          <p:cNvSpPr/>
          <p:nvPr/>
        </p:nvSpPr>
        <p:spPr>
          <a:xfrm>
            <a:off x="3409947" y="4444249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ятно 1 21"/>
          <p:cNvSpPr/>
          <p:nvPr/>
        </p:nvSpPr>
        <p:spPr>
          <a:xfrm>
            <a:off x="1077686" y="5902779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ятно 1 22"/>
          <p:cNvSpPr/>
          <p:nvPr/>
        </p:nvSpPr>
        <p:spPr>
          <a:xfrm>
            <a:off x="6817809" y="2707830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ятно 1 23"/>
          <p:cNvSpPr/>
          <p:nvPr/>
        </p:nvSpPr>
        <p:spPr>
          <a:xfrm>
            <a:off x="6151080" y="4363312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ятно 1 24"/>
          <p:cNvSpPr/>
          <p:nvPr/>
        </p:nvSpPr>
        <p:spPr>
          <a:xfrm>
            <a:off x="4648200" y="2707830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257800" y="895356"/>
            <a:ext cx="2286000" cy="762000"/>
          </a:xfrm>
          <a:prstGeom prst="flowChartProcess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неживая</a:t>
            </a:r>
          </a:p>
        </p:txBody>
      </p:sp>
    </p:spTree>
    <p:extLst>
      <p:ext uri="{BB962C8B-B14F-4D97-AF65-F5344CB8AC3E}">
        <p14:creationId xmlns:p14="http://schemas.microsoft.com/office/powerpoint/2010/main" val="21136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Какие деревья вы знаете?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8729" y="828001"/>
            <a:ext cx="2629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ln w="9525"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Лиственные</a:t>
            </a:r>
            <a:endParaRPr lang="ru-RU" sz="3600" b="1" kern="0" dirty="0">
              <a:ln w="9525"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8421" y="828002"/>
            <a:ext cx="1984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Хвойные</a:t>
            </a:r>
            <a:endParaRPr lang="ru-RU" sz="3600" b="1" kern="0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47507" y="1551214"/>
            <a:ext cx="0" cy="4874079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79" y="1594075"/>
            <a:ext cx="1891646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89" y="1594075"/>
            <a:ext cx="1892806" cy="237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89" y="4116839"/>
            <a:ext cx="1888921" cy="23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3572" y="1851351"/>
            <a:ext cx="1422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Береза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91556" y="1862626"/>
            <a:ext cx="872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Дуб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3107" y="4439817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Клён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90" y="1594077"/>
            <a:ext cx="1892805" cy="237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398325" y="1851350"/>
            <a:ext cx="805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Ель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73" y="4116838"/>
            <a:ext cx="1884551" cy="23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97" y="4116841"/>
            <a:ext cx="1899814" cy="237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274032" y="4439816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Сосна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86986" y="4439815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Рябина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37674 -4.0740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14028 -0.001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25001 -4.07407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37587 3.7037E-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13837 0.0011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6" grpId="0"/>
      <p:bldP spid="17" grpId="0"/>
      <p:bldP spid="19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55" y="1538103"/>
            <a:ext cx="60864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686280" y="538763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Какие животные обитают в лесу?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AutoShape 2" descr="https://psichologvsadu.ru/images/2015/zanyatiya-s-detmi/zanyatie-4-zabavi-2.jpg"/>
          <p:cNvSpPr>
            <a:spLocks noChangeAspect="1" noChangeArrowheads="1"/>
          </p:cNvSpPr>
          <p:nvPr/>
        </p:nvSpPr>
        <p:spPr bwMode="auto">
          <a:xfrm flipH="1">
            <a:off x="8215338" y="6000768"/>
            <a:ext cx="155574" cy="155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медведь" descr="http://4.bp.blogspot.com/-tn-3zJJQQ-I/UzQqgfJzKaI/AAAAAAAAAOg/wiQKlrgYju4/s1600/sC-BRLT67yYxF7UL9D_JUdA.png"/>
          <p:cNvPicPr/>
          <p:nvPr/>
        </p:nvPicPr>
        <p:blipFill>
          <a:blip r:embed="rId3"/>
          <a:srcRect t="7292" r="81250" b="66666"/>
          <a:stretch>
            <a:fillRect/>
          </a:stretch>
        </p:blipFill>
        <p:spPr bwMode="auto">
          <a:xfrm>
            <a:off x="7928747" y="1653893"/>
            <a:ext cx="884330" cy="127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волк" descr="http://ds04.infourok.ru/uploads/ex/0c31/000626b0-cbe14e7f/hello_html_4a1489c0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7538" y="5545729"/>
            <a:ext cx="1486700" cy="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ёж" descr="http://4.bp.blogspot.com/-tn-3zJJQQ-I/UzQqgfJzKaI/AAAAAAAAAOg/wiQKlrgYju4/s1600/sC-BRLT67yYxF7UL9D_JUdA.png">
            <a:hlinkClick r:id="rId5" action="ppaction://hlinksldjump"/>
          </p:cNvPr>
          <p:cNvPicPr/>
          <p:nvPr/>
        </p:nvPicPr>
        <p:blipFill>
          <a:blip r:embed="rId3"/>
          <a:srcRect l="83594" t="4167" r="3906" b="75000"/>
          <a:stretch>
            <a:fillRect/>
          </a:stretch>
        </p:blipFill>
        <p:spPr bwMode="auto">
          <a:xfrm>
            <a:off x="244928" y="1729658"/>
            <a:ext cx="985863" cy="112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белка" descr="http://4.bp.blogspot.com/-tn-3zJJQQ-I/UzQqgfJzKaI/AAAAAAAAAOg/wiQKlrgYju4/s1600/sC-BRLT67yYxF7UL9D_JUdA.png"/>
          <p:cNvPicPr/>
          <p:nvPr/>
        </p:nvPicPr>
        <p:blipFill>
          <a:blip r:embed="rId3"/>
          <a:srcRect l="45312" t="40625" r="37500" b="40625"/>
          <a:stretch>
            <a:fillRect/>
          </a:stretch>
        </p:blipFill>
        <p:spPr bwMode="auto">
          <a:xfrm>
            <a:off x="2081893" y="5545729"/>
            <a:ext cx="1138933" cy="91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яц" descr="https://ds04.infourok.ru/uploads/ex/0b8e/00035365-b6c26d78/hello_html_m7c910c5b.png">
            <a:hlinkClick r:id="" action="ppaction://noaction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6819" y="5284095"/>
            <a:ext cx="828660" cy="120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корова" descr="http://4.bp.blogspot.com/-tn-3zJJQQ-I/UzQqgfJzKaI/AAAAAAAAAOg/wiQKlrgYju4/s1600/sC-BRLT67yYxF7UL9D_JUdA.png"/>
          <p:cNvPicPr/>
          <p:nvPr/>
        </p:nvPicPr>
        <p:blipFill>
          <a:blip r:embed="rId3"/>
          <a:srcRect l="66406" t="42708" r="16406" b="36458"/>
          <a:stretch>
            <a:fillRect/>
          </a:stretch>
        </p:blipFill>
        <p:spPr bwMode="auto">
          <a:xfrm>
            <a:off x="587828" y="5238771"/>
            <a:ext cx="1063403" cy="125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кот" descr="https://mankik.files.wordpress.com/2016/05/koshka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643" y="3192669"/>
            <a:ext cx="1050148" cy="157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коза" descr="http://odetprazdnike.ru/wp-content/uploads/2016/11/quest-1024x1024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8177" y="5042620"/>
            <a:ext cx="1763513" cy="14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лошадь" descr="http://4.bp.blogspot.com/-tn-3zJJQQ-I/UzQqgfJzKaI/AAAAAAAAAOg/wiQKlrgYju4/s1600/sC-BRLT67yYxF7UL9D_JUdA.png"/>
          <p:cNvPicPr/>
          <p:nvPr/>
        </p:nvPicPr>
        <p:blipFill>
          <a:blip r:embed="rId3"/>
          <a:srcRect l="13281" t="26042" r="68750" b="53125"/>
          <a:stretch>
            <a:fillRect/>
          </a:stretch>
        </p:blipFill>
        <p:spPr bwMode="auto">
          <a:xfrm>
            <a:off x="7615495" y="3219038"/>
            <a:ext cx="1355259" cy="170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74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11371 2.22222E-6 C 0.16475 2.22222E-6 0.2276 0.08379 0.2276 0.15231 L 0.2276 0.3046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022E-16 L 0.00156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0.05382 -0.357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3.88889E-6 -0.1463 C -3.88889E-6 -0.21158 -0.03402 -0.23357 -0.07569 -0.24885 L -0.27604 -0.22963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1.38889E-6 0.09907 C -1.38889E-6 0.14352 -0.01892 0.21852 -0.07031 0.23588 L -0.19305 0.25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медведь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83" y="1392444"/>
            <a:ext cx="2808288" cy="2093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следы медвед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83" y="1351624"/>
            <a:ext cx="2808288" cy="2228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10" descr="лось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48" y="3974629"/>
            <a:ext cx="2814637" cy="2155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17" descr="следы лос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23" y="3974629"/>
            <a:ext cx="2952750" cy="2233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11" descr="ёж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3" y="3583649"/>
            <a:ext cx="2192338" cy="28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следы еж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98" y="3903191"/>
            <a:ext cx="3149600" cy="2305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8" descr="волк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935" y="1280186"/>
            <a:ext cx="2303462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16" descr="следы вол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935" y="1280185"/>
            <a:ext cx="2303462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 descr="C:\Users\aapavlunina\Desktop\Новая папка1\през\zayats-polevoy-470x6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7" y="1280184"/>
            <a:ext cx="2413000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14" descr="следы зайц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7" y="1277011"/>
            <a:ext cx="2413000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5" name="Заголовок 3"/>
          <p:cNvSpPr>
            <a:spLocks noGrp="1"/>
          </p:cNvSpPr>
          <p:nvPr>
            <p:ph type="title"/>
          </p:nvPr>
        </p:nvSpPr>
        <p:spPr>
          <a:xfrm>
            <a:off x="645459" y="310160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Чьи это следы?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0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8" y="1011108"/>
            <a:ext cx="2905125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645459" y="212192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Чем питаются животные?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482190" y="1134835"/>
            <a:ext cx="0" cy="5290458"/>
          </a:xfrm>
          <a:prstGeom prst="line">
            <a:avLst/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481693" y="3630396"/>
            <a:ext cx="8172450" cy="0"/>
          </a:xfrm>
          <a:prstGeom prst="line">
            <a:avLst/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5" descr="грибы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5" y="2647950"/>
            <a:ext cx="919843" cy="919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ябло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59" y="2756450"/>
            <a:ext cx="737349" cy="792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ме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01" y="2744658"/>
            <a:ext cx="855324" cy="809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конфе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245" y="2865823"/>
            <a:ext cx="933361" cy="683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36" y="1030508"/>
            <a:ext cx="2488746" cy="1725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" name="Picture 5" descr="0,,69788981,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7918" y="2854546"/>
            <a:ext cx="1147070" cy="7058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куриц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7957" y="2752617"/>
            <a:ext cx="889210" cy="7859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трава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3003" y="2854546"/>
            <a:ext cx="918279" cy="684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52" y="3780064"/>
            <a:ext cx="2495096" cy="218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5" name="Picture 5" descr="медо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9" y="6032132"/>
            <a:ext cx="900165" cy="7659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чупа чупс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06" y="6012474"/>
            <a:ext cx="785653" cy="7856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цветы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01" y="6020930"/>
            <a:ext cx="869643" cy="7742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ягодки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04" y="6052456"/>
            <a:ext cx="1080442" cy="675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58" y="3836560"/>
            <a:ext cx="1729334" cy="2074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" name="Picture 6" descr="травка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51" y="5847807"/>
            <a:ext cx="1033916" cy="947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жук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17" y="6108163"/>
            <a:ext cx="1013442" cy="563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морковь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61" y="5998221"/>
            <a:ext cx="1140006" cy="729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06" y="5883728"/>
            <a:ext cx="600075" cy="91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67" y="2779326"/>
            <a:ext cx="1333500" cy="781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7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3" y="4002518"/>
            <a:ext cx="2567404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24" y="4002518"/>
            <a:ext cx="2567404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3" y="4002518"/>
            <a:ext cx="2566534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00" y="3883473"/>
            <a:ext cx="2854132" cy="2098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42" y="3883473"/>
            <a:ext cx="2867568" cy="2098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3" y="1504260"/>
            <a:ext cx="2571485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05" y="1504260"/>
            <a:ext cx="2571485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8" y="3883472"/>
            <a:ext cx="2855324" cy="20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86" y="1387922"/>
            <a:ext cx="2855325" cy="20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08" y="1387921"/>
            <a:ext cx="2855324" cy="209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8" y="1504260"/>
            <a:ext cx="2586243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6" y="1387922"/>
            <a:ext cx="2855326" cy="20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514835" y="367308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Загадки про птиц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F:\2015-11-15 2\животные 2 (4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3" y="1440424"/>
            <a:ext cx="2164908" cy="22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F:\2015-11-15 2\животные 2 (5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14" y="1445520"/>
            <a:ext cx="2199105" cy="221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F:\2015-11-15 2\животные 2 (3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6" y="4152984"/>
            <a:ext cx="2174613" cy="207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F:\2015-11-15 2\животные 1 (3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20" y="4065276"/>
            <a:ext cx="2230573" cy="218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85" y="1440424"/>
            <a:ext cx="2241664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06" y="4065274"/>
            <a:ext cx="2230887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14" y="4065274"/>
            <a:ext cx="2220005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F:\2015-11-15 2\животные 1 (2)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36" y="1559396"/>
            <a:ext cx="2024744" cy="20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" y="4065275"/>
            <a:ext cx="2073729" cy="2241664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065274"/>
            <a:ext cx="2256091" cy="224524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06" y="1447690"/>
            <a:ext cx="2230887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14835" y="342816"/>
            <a:ext cx="7869890" cy="99874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Кто где живет?</a:t>
            </a:r>
            <a:r>
              <a:rPr lang="en-US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2" y="1440424"/>
            <a:ext cx="2242465" cy="221807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1227</TotalTime>
  <Words>88</Words>
  <Application>Microsoft Office PowerPoint</Application>
  <PresentationFormat>Экран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Оглавление</vt:lpstr>
      <vt:lpstr>Живая и неживая природа </vt:lpstr>
      <vt:lpstr>Какие деревья вы знаете? </vt:lpstr>
      <vt:lpstr>Какие животные обитают в лесу? </vt:lpstr>
      <vt:lpstr>Чьи это следы? </vt:lpstr>
      <vt:lpstr>Чем питаются животные? </vt:lpstr>
      <vt:lpstr>Загадки про птиц 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Павлунина Альбина Александровна</cp:lastModifiedBy>
  <cp:revision>255</cp:revision>
  <dcterms:created xsi:type="dcterms:W3CDTF">2016-11-18T14:12:19Z</dcterms:created>
  <dcterms:modified xsi:type="dcterms:W3CDTF">2017-11-30T05:42:47Z</dcterms:modified>
</cp:coreProperties>
</file>