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4" r:id="rId6"/>
    <p:sldId id="266" r:id="rId7"/>
    <p:sldId id="270" r:id="rId8"/>
    <p:sldId id="276" r:id="rId9"/>
    <p:sldId id="277" r:id="rId10"/>
    <p:sldId id="274" r:id="rId11"/>
    <p:sldId id="285" r:id="rId12"/>
    <p:sldId id="283" r:id="rId13"/>
    <p:sldId id="287" r:id="rId14"/>
    <p:sldId id="286" r:id="rId15"/>
    <p:sldId id="29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15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06" y="0"/>
            <a:ext cx="925190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6531" y="1945377"/>
            <a:ext cx="8565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Пропаганда ЗОЖ среди воспитанников ДОУ</a:t>
            </a:r>
            <a:endParaRPr lang="ru-RU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32888" y="182880"/>
            <a:ext cx="443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063"/>
            <a:ext cx="4572000" cy="352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2" y="3785347"/>
            <a:ext cx="4437949" cy="307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94" y="923039"/>
            <a:ext cx="4636546" cy="30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9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96"/>
            <a:ext cx="9265023" cy="7010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6682" y="94130"/>
            <a:ext cx="644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здоровье\IMG_20171128_092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9" y="678905"/>
            <a:ext cx="4316735" cy="32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53" y="3112672"/>
            <a:ext cx="5055347" cy="379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23330" y="2096816"/>
            <a:ext cx="3474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5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502" y="-282388"/>
            <a:ext cx="9668645" cy="72547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7471" y="161365"/>
            <a:ext cx="7342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02" y="678616"/>
            <a:ext cx="4615624" cy="346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6060" y="1129553"/>
            <a:ext cx="3173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03" y="1630465"/>
            <a:ext cx="435684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62" y="4140334"/>
            <a:ext cx="4021710" cy="271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65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54" y="0"/>
            <a:ext cx="9907371" cy="7765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5048" y="480503"/>
            <a:ext cx="712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2312894"/>
            <a:ext cx="7220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59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3790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6509" y="551329"/>
            <a:ext cx="72874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</a:t>
            </a:r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правила </a:t>
            </a:r>
            <a:r>
              <a:rPr lang="ru-RU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 соблюдение которых поможет сохранить здоровье себе и своим детям.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режим дня.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Обращайте больше внимания на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двигайтесь.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Спите в прохладной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комнате.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гасите в себе гнев, дайте вырваться ему наружу!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занимайтесь интеллектуальной деятельностью.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Гоните прочь уныние и хандру.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получать как можно больше положительных эмоций.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Желайте себе и окружающим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добра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помните,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в наших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руках!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1665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8" y="0"/>
            <a:ext cx="921123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43030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9929" y="426713"/>
            <a:ext cx="818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1224" y="242047"/>
            <a:ext cx="62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детей  старшего дошкольного возраста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929" y="614972"/>
            <a:ext cx="79203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что такое «здоровье»?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 чтобы быть здоровым?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Делаешь ли ты утреннюю зарядку?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Выполняете ли вы утренние водные процедуры?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Занимаешься ли в спортивных кружках?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Знаешь ли что такое вредная пища?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Чистишь ли ты зубы по утрам, вечером?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проводишь свободное время?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Проанкетировано: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анкетирования выявлено, что у 95% детей старшего дошкольного возраста сформировано понятие «здоровье», что нужно делать чтобы быть здоровым, привиты культурно-гигиенические навыки.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35% воспитанников посещают спортивные кружки и секции.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41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Марина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141" y="0"/>
            <a:ext cx="727485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7435" y="559189"/>
            <a:ext cx="70193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адачи работы ДОУ по укреплению здоровья детей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3" y="1703153"/>
            <a:ext cx="6487013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Главными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задачами по укреплению здоровья детей в детском саду являются формирование у них представлений о здоровье как одной из главных ценностей жизни, формирование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8946" y="201706"/>
            <a:ext cx="76546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мер, включающая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взаимодействие всех факторов образовательной среды,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сохранение здоровья ребенка на всех этапах его обучения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001" y="2191871"/>
            <a:ext cx="565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технологий:</a:t>
            </a:r>
            <a:endParaRPr lang="ru-RU" sz="2000" u="sng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753" y="2561204"/>
            <a:ext cx="69790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Обеспечение высокого уровня реального здоровья воспитаннику детского сада и воспитание здоровье сберегающей культуры как совокупности осознанного отношения ребенка к здоровью и жизни человека, здоровье сберегающей компетентности, позволяющей дошкольнику самостоятельно и эффективно решать задачи здорового образа жизни и безопасного поведения, задачи, связанные с оказанием элементарной медицинской, психологической самопомощи и помощи.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Содействие становлению культуры здоровья, в том числе культуры профессионального здоровья воспитателей ДОУ 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просвещению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36" y="0"/>
            <a:ext cx="9916218" cy="70254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798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ru-RU" sz="3200" b="1" dirty="0"/>
              <a:t>: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2659" y="851576"/>
            <a:ext cx="804134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Медико-профилактические</a:t>
            </a:r>
            <a:r>
              <a:rPr lang="ru-RU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приумножение здоровья детей под руководством медицинского персонала ДОУ в соответствии с медицинскими требованиями и нормами, с использованием медицинских средств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Компоненты:</a:t>
            </a:r>
            <a:endParaRPr lang="ru-RU" sz="22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здоровья дошкольников и разработка рекомендаций по оптимизации детского здоровья;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питание;</a:t>
            </a:r>
          </a:p>
          <a:p>
            <a:pPr>
              <a:buFont typeface="Wingdings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 дня;</a:t>
            </a:r>
          </a:p>
          <a:p>
            <a:pPr>
              <a:buFont typeface="Wingdings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закаливание;</a:t>
            </a:r>
          </a:p>
          <a:p>
            <a:pPr>
              <a:buFont typeface="Wingdings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профилактических мероприятий в детском саду;</a:t>
            </a:r>
          </a:p>
          <a:p>
            <a:pPr>
              <a:buFont typeface="Wingdings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помощь в обеспечении требований СанПиНов;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сберегающая среда в ДОУ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66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1635" y="559189"/>
            <a:ext cx="7906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технологии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9247" y="1156447"/>
            <a:ext cx="8942294" cy="212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физическое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 </a:t>
            </a:r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ребенка: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и становление физической культуры дошкольников;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плоскостопия и формирование правильной осанки,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привычки к повседневной физической активности и заботе о здоровье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1818" y="2998694"/>
            <a:ext cx="3429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Компоненты:</a:t>
            </a:r>
            <a:endParaRPr lang="ru-RU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3341" y="3277728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Двигательный режим дошкольников;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оздоровительный режим дошкольников;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 (комплексы физ. минуток, которые могут включать дыхательную, пальчиковую, артикуляционную гимнастику, гимнастику для глаз и т.д.)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спортивные игры;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дорожка, тренажеры;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развлечения, праздники;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119910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4562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Утренняя зарядка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F:\здоровье\IMG_20171128_083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576"/>
            <a:ext cx="4572000" cy="34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59" y="3057134"/>
            <a:ext cx="5085416" cy="380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46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020" y="0"/>
            <a:ext cx="9496020" cy="6952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6788" y="201706"/>
            <a:ext cx="6064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77" y="793377"/>
            <a:ext cx="4926951" cy="369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0" y="2619472"/>
            <a:ext cx="5999785" cy="433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701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" y="2971798"/>
            <a:ext cx="5140722" cy="38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06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71" y="-47064"/>
            <a:ext cx="459889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155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335</Words>
  <Application>Microsoft Office PowerPoint</Application>
  <PresentationFormat>Экран (4:3)</PresentationFormat>
  <Paragraphs>78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50</cp:revision>
  <dcterms:created xsi:type="dcterms:W3CDTF">2013-11-19T05:52:05Z</dcterms:created>
  <dcterms:modified xsi:type="dcterms:W3CDTF">2021-01-07T07:03:20Z</dcterms:modified>
</cp:coreProperties>
</file>