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кан документы Ярославцевой Е.А\фот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1" t="1364" r="1400" b="51715"/>
          <a:stretch/>
        </p:blipFill>
        <p:spPr bwMode="auto">
          <a:xfrm>
            <a:off x="91140" y="1107584"/>
            <a:ext cx="4042978" cy="57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2486" y="188639"/>
            <a:ext cx="8661944" cy="918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43 «Малыш»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5808" y="2538424"/>
            <a:ext cx="52645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sz="4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 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800" b="0" cap="none" spc="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анималотерапии</a:t>
            </a:r>
            <a:r>
              <a:rPr lang="ru-RU" sz="44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699" y="5842337"/>
            <a:ext cx="489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первой квалификационной категории Ярославцева Елена Андреевна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348" y="1222839"/>
            <a:ext cx="433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экологическому воспитанию детей младшего дошкольного возраста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9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329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-эмоционального состояния «Игра с собачьей шерстью»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1063579"/>
            <a:ext cx="5503570" cy="4127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1980127"/>
            <a:ext cx="6156101" cy="46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7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8904" y="0"/>
            <a:ext cx="4091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«Барбос»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584775"/>
            <a:ext cx="4975538" cy="3731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81" y="2197854"/>
            <a:ext cx="5649532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103032"/>
            <a:ext cx="5400539" cy="4050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50" y="2128234"/>
            <a:ext cx="6087414" cy="45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1712890"/>
            <a:ext cx="8925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9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10" y="90153"/>
            <a:ext cx="47909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«Домашние лекари»</a:t>
            </a:r>
          </a:p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</a:t>
            </a:r>
          </a:p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 познавательно-исследовательский</a:t>
            </a:r>
          </a:p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недели (краткосрочный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и родители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Ярославцева Е.А., помощник воспитателя Чернышева Т.В.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детской деятельности: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познавательно-исследовательская, коммуникативная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изобразительная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литературы, игровая.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11" y="1957589"/>
            <a:ext cx="4782355" cy="35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94" y="333137"/>
            <a:ext cx="432730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детей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пользе домашних животных, которую они приносят человеку.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предпосылки поисковой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исследовательские навыки.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познавательно-исследовательской деятельности, интеллектуальной инициативы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представления 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животных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влиянии на состояние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интерес, активность,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бережное отношение к животным, любым обитателям Земли.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95" y="1947929"/>
            <a:ext cx="5276045" cy="39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3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8" y="178750"/>
            <a:ext cx="4627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используемые в процессе реализации проекта: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о домашних животных;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Непосредственно-образовательная деятельность, тема: «Какую пользу приносят собаки человеку»;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про собаку;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тема «Носочки»;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«Барбос»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«живой уголок»;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песенки «Человек собаке друг!»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84" y="1638835"/>
            <a:ext cx="5379076" cy="40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8" y="101477"/>
            <a:ext cx="46406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Иллюстрационный справочник по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уходу за домашними животными «Заводим питомца»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«Наши любимые питомцы»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с рисунками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«Носочки из собачьей шерсти»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аппликацией «Барбос».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«Знакомые незнакомцы»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«Условия содержания домашних животных», «Принципы поведения членов семьи в общении с домашними животными», «Современные технологии </a:t>
            </a:r>
            <a:r>
              <a:rPr lang="ru-RU" sz="2400" b="0" i="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анималотерапии</a:t>
            </a:r>
            <a:r>
              <a:rPr lang="ru-RU" sz="2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2" y="101477"/>
            <a:ext cx="4262907" cy="3197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2" y="3599645"/>
            <a:ext cx="4224271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2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483" y="192041"/>
            <a:ext cx="8488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пользе домашних животных для человека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811369"/>
            <a:ext cx="4627808" cy="3470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82" y="2791494"/>
            <a:ext cx="5198772" cy="38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2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810" y="204920"/>
            <a:ext cx="6844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«живой уголок» детского сада.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1" y="913955"/>
            <a:ext cx="4855736" cy="3645165"/>
          </a:xfrm>
          <a:prstGeom prst="rect">
            <a:avLst/>
          </a:prstGeom>
        </p:spPr>
      </p:pic>
      <p:pic>
        <p:nvPicPr>
          <p:cNvPr id="5" name="Picture 2" descr="C:\Users\Илья\Desktop\Фотки с телефона\IMG_20160831_1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89" y="2990275"/>
            <a:ext cx="4814363" cy="36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2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8924" y="0"/>
            <a:ext cx="5058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тема «Носочки»;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8" y="584774"/>
            <a:ext cx="4272512" cy="2982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591216"/>
            <a:ext cx="4400280" cy="2991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3670480"/>
            <a:ext cx="4135571" cy="3101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732745"/>
            <a:ext cx="4400280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7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0660" y="0"/>
            <a:ext cx="6305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«о пользе собачьей шерсти;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8" y="788488"/>
            <a:ext cx="7949395" cy="59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266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213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Tahoma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</dc:creator>
  <cp:lastModifiedBy>оо</cp:lastModifiedBy>
  <cp:revision>15</cp:revision>
  <dcterms:created xsi:type="dcterms:W3CDTF">2017-02-18T13:05:37Z</dcterms:created>
  <dcterms:modified xsi:type="dcterms:W3CDTF">2017-02-18T16:11:30Z</dcterms:modified>
</cp:coreProperties>
</file>