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9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:\Скан документы Ярославцевой Е.А\фото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21" t="1364" r="1400" b="51715"/>
          <a:stretch/>
        </p:blipFill>
        <p:spPr bwMode="auto">
          <a:xfrm>
            <a:off x="91140" y="1107584"/>
            <a:ext cx="4042978" cy="572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72486" y="188639"/>
            <a:ext cx="8661944" cy="918944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детский сад № 43 «Малыш»</a:t>
            </a:r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55808" y="2538424"/>
            <a:ext cx="5264512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БЛОК</a:t>
            </a:r>
            <a:r>
              <a:rPr lang="ru-RU" sz="4400" b="0" cap="none" spc="0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ru-RU" sz="4400" b="0" cap="none" spc="0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«Специалист </a:t>
            </a:r>
          </a:p>
          <a:p>
            <a:pPr algn="ctr"/>
            <a:r>
              <a:rPr lang="ru-RU" sz="4400" b="0" cap="none" spc="0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4800" b="0" cap="none" spc="0" dirty="0" err="1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анималотерапии</a:t>
            </a:r>
            <a:r>
              <a:rPr lang="ru-RU" sz="4400" b="0" cap="none" spc="0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400" b="0" cap="none" spc="0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41699" y="5842337"/>
            <a:ext cx="4892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Разработчик: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едагог первой квалификационной категории Ярославцева Елена Андреевна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89348" y="1222839"/>
            <a:ext cx="43309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по экологическому воспитанию детей младшего дошкольного возраста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391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1329" y="0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</a:t>
            </a:r>
            <a:r>
              <a:rPr lang="ru-RU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-эмоционального состояния «Игра с собачьей шерстью»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63" y="1063579"/>
            <a:ext cx="5503570" cy="41276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161" y="1980127"/>
            <a:ext cx="6156101" cy="461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271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08904" y="0"/>
            <a:ext cx="40919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 «Барбос»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584775"/>
            <a:ext cx="4975538" cy="37316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881" y="2197854"/>
            <a:ext cx="5649532" cy="4237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9186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04" y="103032"/>
            <a:ext cx="5400539" cy="40504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150" y="2128234"/>
            <a:ext cx="6087414" cy="456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148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9403" y="1712890"/>
            <a:ext cx="89250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внимание!!!</a:t>
            </a:r>
            <a:endParaRPr lang="ru-RU" sz="96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069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5910" y="90153"/>
            <a:ext cx="479094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проекта: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«Домашние лекари»</a:t>
            </a:r>
          </a:p>
          <a:p>
            <a:r>
              <a:rPr lang="ru-RU" sz="24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проекта: 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коллективный</a:t>
            </a:r>
          </a:p>
          <a:p>
            <a:r>
              <a:rPr lang="ru-RU" sz="24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проекта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информационный, познавательно-исследовательский</a:t>
            </a:r>
          </a:p>
          <a:p>
            <a:r>
              <a:rPr lang="ru-RU" sz="24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Длительность проекта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недели (краткосрочный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4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воспитанники и родители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младшей группы,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группы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Ярославцева Е.А., помощник воспитателя Чернышева Т.В. 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детской деятельности: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познавательно-исследовательская, коммуникативная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изобразительная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 художественной литературы, игровая.</a:t>
            </a:r>
            <a:endParaRPr lang="ru-RU" sz="2400" b="0" i="0" dirty="0"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611" y="1957589"/>
            <a:ext cx="4782355" cy="3586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03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394" y="333137"/>
            <a:ext cx="4327301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представлений детей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пользе домашних животных, которую они приносят человеку.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предпосылки поисковой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деятельности, исследовательские навыки.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для познавательно-исследовательской деятельности, интеллектуальной инициативы детей.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и представления о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домашних животных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их влиянии на состояние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человека.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познавательный интерес, активность,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любознательность.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и бережное отношение к животным, любым обитателям Земли.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ru-RU" b="0" i="0" dirty="0">
              <a:solidFill>
                <a:srgbClr val="000000"/>
              </a:solidFill>
              <a:effectLst/>
              <a:latin typeface="Tahoma" panose="020B060403050404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695" y="1947929"/>
            <a:ext cx="5276045" cy="3957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630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738" y="178750"/>
            <a:ext cx="462780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Методы, используемые в процессе реализации проекта: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 о домашних животных;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Непосредственно-образовательная деятельность, тема: «Какую пользу приносят собаки человеку»;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Заучивание стихотворения про собаку;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тема «Носочки»;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 «Барбос»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в «живой уголок»;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0" i="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мультфильмов;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Прослушивание песенки «Человек собаке друг!»</a:t>
            </a:r>
            <a:endParaRPr lang="ru-RU" sz="2400" b="0" i="0" dirty="0"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384" y="1638835"/>
            <a:ext cx="5379076" cy="403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841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738" y="101477"/>
            <a:ext cx="4640687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проектной деятельности: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Иллюстрационный справочник по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уходу за домашними животными «Заводим питомца»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Альбом 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«Наши любимые питомцы»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Альбом с рисунками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«Носочки из собачьей шерсти» 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Альбом с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аппликацией «Барбос».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«Знакомые незнакомцы»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0" i="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для родителей «Условия содержания домашних животных», «Принципы поведения членов семьи в общении с домашними животными», «Современные технологии </a:t>
            </a:r>
            <a:r>
              <a:rPr lang="ru-RU" sz="2400" b="0" i="0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анималотерапии</a:t>
            </a:r>
            <a:r>
              <a:rPr lang="ru-RU" sz="2400" b="0" i="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400" b="0" i="0" dirty="0"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092" y="101477"/>
            <a:ext cx="4262907" cy="31971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092" y="3599645"/>
            <a:ext cx="4224271" cy="31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925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9483" y="192041"/>
            <a:ext cx="84887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пользе домашних животных для человека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13" y="811369"/>
            <a:ext cx="4627808" cy="34708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882" y="2791494"/>
            <a:ext cx="5198772" cy="3899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025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1810" y="204920"/>
            <a:ext cx="68447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в «живой уголок» детского сада.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11" y="913955"/>
            <a:ext cx="4855736" cy="3645165"/>
          </a:xfrm>
          <a:prstGeom prst="rect">
            <a:avLst/>
          </a:prstGeom>
        </p:spPr>
      </p:pic>
      <p:pic>
        <p:nvPicPr>
          <p:cNvPr id="5" name="Picture 2" descr="C:\Users\Илья\Desktop\Фотки с телефона\IMG_20160831_1015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189" y="2990275"/>
            <a:ext cx="4814363" cy="361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5526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18924" y="0"/>
            <a:ext cx="50587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тема «Носочки»;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98" y="584774"/>
            <a:ext cx="4272512" cy="29826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1" y="591216"/>
            <a:ext cx="4400280" cy="29917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7" y="3670480"/>
            <a:ext cx="4135571" cy="31016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1" y="3732745"/>
            <a:ext cx="4400280" cy="3039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779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40660" y="0"/>
            <a:ext cx="63057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«о пользе собачьей шерсти;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18" y="788488"/>
            <a:ext cx="7949395" cy="596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32665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185</TotalTime>
  <Words>213</Words>
  <Application>Microsoft Office PowerPoint</Application>
  <PresentationFormat>Широкоэкранный</PresentationFormat>
  <Paragraphs>44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Tahoma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оо</dc:creator>
  <cp:lastModifiedBy>оо</cp:lastModifiedBy>
  <cp:revision>15</cp:revision>
  <dcterms:created xsi:type="dcterms:W3CDTF">2017-02-18T13:05:37Z</dcterms:created>
  <dcterms:modified xsi:type="dcterms:W3CDTF">2017-02-18T16:11:30Z</dcterms:modified>
</cp:coreProperties>
</file>